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5"/>
  </p:notesMasterIdLst>
  <p:sldIdLst>
    <p:sldId id="259" r:id="rId5"/>
    <p:sldId id="261" r:id="rId6"/>
    <p:sldId id="270" r:id="rId7"/>
    <p:sldId id="297" r:id="rId8"/>
    <p:sldId id="298" r:id="rId9"/>
    <p:sldId id="299" r:id="rId10"/>
    <p:sldId id="300" r:id="rId11"/>
    <p:sldId id="301" r:id="rId12"/>
    <p:sldId id="303" r:id="rId13"/>
    <p:sldId id="304" r:id="rId14"/>
    <p:sldId id="305" r:id="rId15"/>
    <p:sldId id="306" r:id="rId16"/>
    <p:sldId id="309" r:id="rId17"/>
    <p:sldId id="310" r:id="rId18"/>
    <p:sldId id="311" r:id="rId19"/>
    <p:sldId id="312" r:id="rId20"/>
    <p:sldId id="313" r:id="rId21"/>
    <p:sldId id="314" r:id="rId22"/>
    <p:sldId id="315" r:id="rId23"/>
    <p:sldId id="317"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59" autoAdjust="0"/>
    <p:restoredTop sz="94660"/>
  </p:normalViewPr>
  <p:slideViewPr>
    <p:cSldViewPr snapToGrid="0">
      <p:cViewPr varScale="1">
        <p:scale>
          <a:sx n="86" d="100"/>
          <a:sy n="86" d="100"/>
        </p:scale>
        <p:origin x="523" y="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ustin" userId="ce9be9ab-de11-4b97-a3d0-30f0ca78ff75" providerId="ADAL" clId="{090073D1-4870-40A8-A9AB-F3993A573454}"/>
    <pc:docChg chg="custSel modSld">
      <pc:chgData name="Dustin" userId="ce9be9ab-de11-4b97-a3d0-30f0ca78ff75" providerId="ADAL" clId="{090073D1-4870-40A8-A9AB-F3993A573454}" dt="2021-05-06T20:11:54.213" v="36" actId="14100"/>
      <pc:docMkLst>
        <pc:docMk/>
      </pc:docMkLst>
      <pc:sldChg chg="modSp">
        <pc:chgData name="Dustin" userId="ce9be9ab-de11-4b97-a3d0-30f0ca78ff75" providerId="ADAL" clId="{090073D1-4870-40A8-A9AB-F3993A573454}" dt="2021-05-06T20:07:54.889" v="20" actId="27636"/>
        <pc:sldMkLst>
          <pc:docMk/>
          <pc:sldMk cId="3856736288" sldId="297"/>
        </pc:sldMkLst>
        <pc:spChg chg="mod">
          <ac:chgData name="Dustin" userId="ce9be9ab-de11-4b97-a3d0-30f0ca78ff75" providerId="ADAL" clId="{090073D1-4870-40A8-A9AB-F3993A573454}" dt="2021-05-06T20:07:54.889" v="20" actId="27636"/>
          <ac:spMkLst>
            <pc:docMk/>
            <pc:sldMk cId="3856736288" sldId="297"/>
            <ac:spMk id="3" creationId="{CA89F5A0-580D-4B25-A77B-5EB1A4A09DA7}"/>
          </ac:spMkLst>
        </pc:spChg>
      </pc:sldChg>
      <pc:sldChg chg="modSp">
        <pc:chgData name="Dustin" userId="ce9be9ab-de11-4b97-a3d0-30f0ca78ff75" providerId="ADAL" clId="{090073D1-4870-40A8-A9AB-F3993A573454}" dt="2021-05-06T20:07:54.896" v="21" actId="27636"/>
        <pc:sldMkLst>
          <pc:docMk/>
          <pc:sldMk cId="2711218036" sldId="299"/>
        </pc:sldMkLst>
        <pc:spChg chg="mod">
          <ac:chgData name="Dustin" userId="ce9be9ab-de11-4b97-a3d0-30f0ca78ff75" providerId="ADAL" clId="{090073D1-4870-40A8-A9AB-F3993A573454}" dt="2021-05-06T20:07:54.896" v="21" actId="27636"/>
          <ac:spMkLst>
            <pc:docMk/>
            <pc:sldMk cId="2711218036" sldId="299"/>
            <ac:spMk id="3" creationId="{CA89F5A0-580D-4B25-A77B-5EB1A4A09DA7}"/>
          </ac:spMkLst>
        </pc:spChg>
      </pc:sldChg>
      <pc:sldChg chg="modSp">
        <pc:chgData name="Dustin" userId="ce9be9ab-de11-4b97-a3d0-30f0ca78ff75" providerId="ADAL" clId="{090073D1-4870-40A8-A9AB-F3993A573454}" dt="2021-05-06T20:07:54.913" v="22" actId="27636"/>
        <pc:sldMkLst>
          <pc:docMk/>
          <pc:sldMk cId="0" sldId="303"/>
        </pc:sldMkLst>
        <pc:spChg chg="mod">
          <ac:chgData name="Dustin" userId="ce9be9ab-de11-4b97-a3d0-30f0ca78ff75" providerId="ADAL" clId="{090073D1-4870-40A8-A9AB-F3993A573454}" dt="2021-05-06T20:07:54.913" v="22" actId="27636"/>
          <ac:spMkLst>
            <pc:docMk/>
            <pc:sldMk cId="0" sldId="303"/>
            <ac:spMk id="12291" creationId="{7219ECB6-3AC4-406C-BBD4-583FED3D35AA}"/>
          </ac:spMkLst>
        </pc:spChg>
      </pc:sldChg>
      <pc:sldChg chg="modSp">
        <pc:chgData name="Dustin" userId="ce9be9ab-de11-4b97-a3d0-30f0ca78ff75" providerId="ADAL" clId="{090073D1-4870-40A8-A9AB-F3993A573454}" dt="2021-05-06T20:11:54.213" v="36" actId="14100"/>
        <pc:sldMkLst>
          <pc:docMk/>
          <pc:sldMk cId="0" sldId="306"/>
        </pc:sldMkLst>
        <pc:spChg chg="mod">
          <ac:chgData name="Dustin" userId="ce9be9ab-de11-4b97-a3d0-30f0ca78ff75" providerId="ADAL" clId="{090073D1-4870-40A8-A9AB-F3993A573454}" dt="2021-05-06T20:11:54.213" v="36" actId="14100"/>
          <ac:spMkLst>
            <pc:docMk/>
            <pc:sldMk cId="0" sldId="306"/>
            <ac:spMk id="15363" creationId="{82B3A3A1-22EC-4FD2-B88D-63691CC27DD0}"/>
          </ac:spMkLst>
        </pc:spChg>
      </pc:sldChg>
      <pc:sldChg chg="modSp">
        <pc:chgData name="Dustin" userId="ce9be9ab-de11-4b97-a3d0-30f0ca78ff75" providerId="ADAL" clId="{090073D1-4870-40A8-A9AB-F3993A573454}" dt="2021-05-06T20:09:27.114" v="33" actId="27636"/>
        <pc:sldMkLst>
          <pc:docMk/>
          <pc:sldMk cId="0" sldId="313"/>
        </pc:sldMkLst>
        <pc:spChg chg="mod">
          <ac:chgData name="Dustin" userId="ce9be9ab-de11-4b97-a3d0-30f0ca78ff75" providerId="ADAL" clId="{090073D1-4870-40A8-A9AB-F3993A573454}" dt="2021-05-06T20:09:27.114" v="33" actId="27636"/>
          <ac:spMkLst>
            <pc:docMk/>
            <pc:sldMk cId="0" sldId="313"/>
            <ac:spMk id="22531" creationId="{16DA4DE5-FD97-49F3-9107-763234E8846B}"/>
          </ac:spMkLst>
        </pc:spChg>
      </pc:sldChg>
    </pc:docChg>
  </pc:docChgLst>
  <pc:docChgLst>
    <pc:chgData name="Kirstin Hadel [KDC]" userId="47707f83-48d5-4560-a7d1-a619491398f2" providerId="ADAL" clId="{29741AE5-70B5-4521-B7CB-BFB54026330F}"/>
    <pc:docChg chg="custSel modSld">
      <pc:chgData name="Kirstin Hadel [KDC]" userId="47707f83-48d5-4560-a7d1-a619491398f2" providerId="ADAL" clId="{29741AE5-70B5-4521-B7CB-BFB54026330F}" dt="2021-04-27T16:14:58.102" v="432" actId="20577"/>
      <pc:docMkLst>
        <pc:docMk/>
      </pc:docMkLst>
      <pc:sldChg chg="modSp">
        <pc:chgData name="Kirstin Hadel [KDC]" userId="47707f83-48d5-4560-a7d1-a619491398f2" providerId="ADAL" clId="{29741AE5-70B5-4521-B7CB-BFB54026330F}" dt="2021-04-27T16:09:02.754" v="212" actId="255"/>
        <pc:sldMkLst>
          <pc:docMk/>
          <pc:sldMk cId="105309840" sldId="259"/>
        </pc:sldMkLst>
        <pc:spChg chg="mod">
          <ac:chgData name="Kirstin Hadel [KDC]" userId="47707f83-48d5-4560-a7d1-a619491398f2" providerId="ADAL" clId="{29741AE5-70B5-4521-B7CB-BFB54026330F}" dt="2021-04-27T16:09:02.754" v="212" actId="255"/>
          <ac:spMkLst>
            <pc:docMk/>
            <pc:sldMk cId="105309840" sldId="259"/>
            <ac:spMk id="3" creationId="{6868D2A2-E536-47F0-9FB3-5B05B6B4B03E}"/>
          </ac:spMkLst>
        </pc:spChg>
        <pc:picChg chg="mod">
          <ac:chgData name="Kirstin Hadel [KDC]" userId="47707f83-48d5-4560-a7d1-a619491398f2" providerId="ADAL" clId="{29741AE5-70B5-4521-B7CB-BFB54026330F}" dt="2021-04-27T16:04:12.346" v="10" actId="1076"/>
          <ac:picMkLst>
            <pc:docMk/>
            <pc:sldMk cId="105309840" sldId="259"/>
            <ac:picMk id="9" creationId="{1AC29979-1449-4A09-9B7A-1B4DF6B2EB57}"/>
          </ac:picMkLst>
        </pc:picChg>
      </pc:sldChg>
      <pc:sldChg chg="modSp">
        <pc:chgData name="Kirstin Hadel [KDC]" userId="47707f83-48d5-4560-a7d1-a619491398f2" providerId="ADAL" clId="{29741AE5-70B5-4521-B7CB-BFB54026330F}" dt="2021-04-27T16:06:10.132" v="118" actId="14100"/>
        <pc:sldMkLst>
          <pc:docMk/>
          <pc:sldMk cId="2315018510" sldId="261"/>
        </pc:sldMkLst>
        <pc:spChg chg="mod">
          <ac:chgData name="Kirstin Hadel [KDC]" userId="47707f83-48d5-4560-a7d1-a619491398f2" providerId="ADAL" clId="{29741AE5-70B5-4521-B7CB-BFB54026330F}" dt="2021-04-27T16:06:05.418" v="116" actId="20577"/>
          <ac:spMkLst>
            <pc:docMk/>
            <pc:sldMk cId="2315018510" sldId="261"/>
            <ac:spMk id="3" creationId="{CA89F5A0-580D-4B25-A77B-5EB1A4A09DA7}"/>
          </ac:spMkLst>
        </pc:spChg>
        <pc:picChg chg="mod">
          <ac:chgData name="Kirstin Hadel [KDC]" userId="47707f83-48d5-4560-a7d1-a619491398f2" providerId="ADAL" clId="{29741AE5-70B5-4521-B7CB-BFB54026330F}" dt="2021-04-27T16:06:10.132" v="118" actId="14100"/>
          <ac:picMkLst>
            <pc:docMk/>
            <pc:sldMk cId="2315018510" sldId="261"/>
            <ac:picMk id="4" creationId="{96A4E817-AD15-4652-8838-7C227F64B195}"/>
          </ac:picMkLst>
        </pc:picChg>
      </pc:sldChg>
      <pc:sldChg chg="modSp">
        <pc:chgData name="Kirstin Hadel [KDC]" userId="47707f83-48d5-4560-a7d1-a619491398f2" providerId="ADAL" clId="{29741AE5-70B5-4521-B7CB-BFB54026330F}" dt="2021-04-27T16:06:40.709" v="133" actId="1035"/>
        <pc:sldMkLst>
          <pc:docMk/>
          <pc:sldMk cId="1826148269" sldId="270"/>
        </pc:sldMkLst>
        <pc:spChg chg="mod">
          <ac:chgData name="Kirstin Hadel [KDC]" userId="47707f83-48d5-4560-a7d1-a619491398f2" providerId="ADAL" clId="{29741AE5-70B5-4521-B7CB-BFB54026330F}" dt="2021-04-27T16:06:40.709" v="133" actId="1035"/>
          <ac:spMkLst>
            <pc:docMk/>
            <pc:sldMk cId="1826148269" sldId="270"/>
            <ac:spMk id="3" creationId="{CA89F5A0-580D-4B25-A77B-5EB1A4A09DA7}"/>
          </ac:spMkLst>
        </pc:spChg>
      </pc:sldChg>
      <pc:sldChg chg="modSp">
        <pc:chgData name="Kirstin Hadel [KDC]" userId="47707f83-48d5-4560-a7d1-a619491398f2" providerId="ADAL" clId="{29741AE5-70B5-4521-B7CB-BFB54026330F}" dt="2021-04-27T16:07:15.572" v="195" actId="27636"/>
        <pc:sldMkLst>
          <pc:docMk/>
          <pc:sldMk cId="3856736288" sldId="297"/>
        </pc:sldMkLst>
        <pc:spChg chg="mod">
          <ac:chgData name="Kirstin Hadel [KDC]" userId="47707f83-48d5-4560-a7d1-a619491398f2" providerId="ADAL" clId="{29741AE5-70B5-4521-B7CB-BFB54026330F}" dt="2021-04-27T16:07:15.572" v="195" actId="27636"/>
          <ac:spMkLst>
            <pc:docMk/>
            <pc:sldMk cId="3856736288" sldId="297"/>
            <ac:spMk id="3" creationId="{CA89F5A0-580D-4B25-A77B-5EB1A4A09DA7}"/>
          </ac:spMkLst>
        </pc:spChg>
      </pc:sldChg>
      <pc:sldChg chg="modSp">
        <pc:chgData name="Kirstin Hadel [KDC]" userId="47707f83-48d5-4560-a7d1-a619491398f2" providerId="ADAL" clId="{29741AE5-70B5-4521-B7CB-BFB54026330F}" dt="2021-04-27T16:11:25.592" v="328" actId="13926"/>
        <pc:sldMkLst>
          <pc:docMk/>
          <pc:sldMk cId="2839797827" sldId="298"/>
        </pc:sldMkLst>
        <pc:spChg chg="mod">
          <ac:chgData name="Kirstin Hadel [KDC]" userId="47707f83-48d5-4560-a7d1-a619491398f2" providerId="ADAL" clId="{29741AE5-70B5-4521-B7CB-BFB54026330F}" dt="2021-04-27T16:11:25.592" v="328" actId="13926"/>
          <ac:spMkLst>
            <pc:docMk/>
            <pc:sldMk cId="2839797827" sldId="298"/>
            <ac:spMk id="3" creationId="{CA89F5A0-580D-4B25-A77B-5EB1A4A09DA7}"/>
          </ac:spMkLst>
        </pc:spChg>
      </pc:sldChg>
      <pc:sldChg chg="modSp">
        <pc:chgData name="Kirstin Hadel [KDC]" userId="47707f83-48d5-4560-a7d1-a619491398f2" providerId="ADAL" clId="{29741AE5-70B5-4521-B7CB-BFB54026330F}" dt="2021-04-27T16:11:49.199" v="337" actId="6549"/>
        <pc:sldMkLst>
          <pc:docMk/>
          <pc:sldMk cId="2711218036" sldId="299"/>
        </pc:sldMkLst>
        <pc:spChg chg="mod">
          <ac:chgData name="Kirstin Hadel [KDC]" userId="47707f83-48d5-4560-a7d1-a619491398f2" providerId="ADAL" clId="{29741AE5-70B5-4521-B7CB-BFB54026330F}" dt="2021-04-27T16:11:49.199" v="337" actId="6549"/>
          <ac:spMkLst>
            <pc:docMk/>
            <pc:sldMk cId="2711218036" sldId="299"/>
            <ac:spMk id="3" creationId="{CA89F5A0-580D-4B25-A77B-5EB1A4A09DA7}"/>
          </ac:spMkLst>
        </pc:spChg>
      </pc:sldChg>
      <pc:sldChg chg="modSp">
        <pc:chgData name="Kirstin Hadel [KDC]" userId="47707f83-48d5-4560-a7d1-a619491398f2" providerId="ADAL" clId="{29741AE5-70B5-4521-B7CB-BFB54026330F}" dt="2021-04-27T16:03:53.123" v="3" actId="27636"/>
        <pc:sldMkLst>
          <pc:docMk/>
          <pc:sldMk cId="4231131390" sldId="300"/>
        </pc:sldMkLst>
        <pc:spChg chg="mod">
          <ac:chgData name="Kirstin Hadel [KDC]" userId="47707f83-48d5-4560-a7d1-a619491398f2" providerId="ADAL" clId="{29741AE5-70B5-4521-B7CB-BFB54026330F}" dt="2021-04-27T16:03:53.123" v="3" actId="27636"/>
          <ac:spMkLst>
            <pc:docMk/>
            <pc:sldMk cId="4231131390" sldId="300"/>
            <ac:spMk id="3" creationId="{CA89F5A0-580D-4B25-A77B-5EB1A4A09DA7}"/>
          </ac:spMkLst>
        </pc:spChg>
      </pc:sldChg>
      <pc:sldChg chg="modSp">
        <pc:chgData name="Kirstin Hadel [KDC]" userId="47707f83-48d5-4560-a7d1-a619491398f2" providerId="ADAL" clId="{29741AE5-70B5-4521-B7CB-BFB54026330F}" dt="2021-04-27T16:03:53.145" v="4" actId="27636"/>
        <pc:sldMkLst>
          <pc:docMk/>
          <pc:sldMk cId="0" sldId="303"/>
        </pc:sldMkLst>
        <pc:spChg chg="mod">
          <ac:chgData name="Kirstin Hadel [KDC]" userId="47707f83-48d5-4560-a7d1-a619491398f2" providerId="ADAL" clId="{29741AE5-70B5-4521-B7CB-BFB54026330F}" dt="2021-04-27T16:03:53.145" v="4" actId="27636"/>
          <ac:spMkLst>
            <pc:docMk/>
            <pc:sldMk cId="0" sldId="303"/>
            <ac:spMk id="12291" creationId="{7219ECB6-3AC4-406C-BBD4-583FED3D35AA}"/>
          </ac:spMkLst>
        </pc:spChg>
      </pc:sldChg>
      <pc:sldChg chg="modSp">
        <pc:chgData name="Kirstin Hadel [KDC]" userId="47707f83-48d5-4560-a7d1-a619491398f2" providerId="ADAL" clId="{29741AE5-70B5-4521-B7CB-BFB54026330F}" dt="2021-04-27T16:03:53.153" v="5" actId="27636"/>
        <pc:sldMkLst>
          <pc:docMk/>
          <pc:sldMk cId="0" sldId="306"/>
        </pc:sldMkLst>
        <pc:spChg chg="mod">
          <ac:chgData name="Kirstin Hadel [KDC]" userId="47707f83-48d5-4560-a7d1-a619491398f2" providerId="ADAL" clId="{29741AE5-70B5-4521-B7CB-BFB54026330F}" dt="2021-04-27T16:03:53.153" v="5" actId="27636"/>
          <ac:spMkLst>
            <pc:docMk/>
            <pc:sldMk cId="0" sldId="306"/>
            <ac:spMk id="15363" creationId="{82B3A3A1-22EC-4FD2-B88D-63691CC27DD0}"/>
          </ac:spMkLst>
        </pc:spChg>
      </pc:sldChg>
      <pc:sldChg chg="modSp">
        <pc:chgData name="Kirstin Hadel [KDC]" userId="47707f83-48d5-4560-a7d1-a619491398f2" providerId="ADAL" clId="{29741AE5-70B5-4521-B7CB-BFB54026330F}" dt="2021-04-27T16:03:53.172" v="6" actId="27636"/>
        <pc:sldMkLst>
          <pc:docMk/>
          <pc:sldMk cId="0" sldId="308"/>
        </pc:sldMkLst>
        <pc:spChg chg="mod">
          <ac:chgData name="Kirstin Hadel [KDC]" userId="47707f83-48d5-4560-a7d1-a619491398f2" providerId="ADAL" clId="{29741AE5-70B5-4521-B7CB-BFB54026330F}" dt="2021-04-27T16:03:53.172" v="6" actId="27636"/>
          <ac:spMkLst>
            <pc:docMk/>
            <pc:sldMk cId="0" sldId="308"/>
            <ac:spMk id="17411" creationId="{92DC329E-CCC9-4E8A-9CA5-9FE0E335974A}"/>
          </ac:spMkLst>
        </pc:spChg>
      </pc:sldChg>
      <pc:sldChg chg="modSp">
        <pc:chgData name="Kirstin Hadel [KDC]" userId="47707f83-48d5-4560-a7d1-a619491398f2" providerId="ADAL" clId="{29741AE5-70B5-4521-B7CB-BFB54026330F}" dt="2021-04-27T16:14:11.112" v="387" actId="13926"/>
        <pc:sldMkLst>
          <pc:docMk/>
          <pc:sldMk cId="0" sldId="310"/>
        </pc:sldMkLst>
        <pc:spChg chg="mod">
          <ac:chgData name="Kirstin Hadel [KDC]" userId="47707f83-48d5-4560-a7d1-a619491398f2" providerId="ADAL" clId="{29741AE5-70B5-4521-B7CB-BFB54026330F}" dt="2021-04-27T16:14:11.112" v="387" actId="13926"/>
          <ac:spMkLst>
            <pc:docMk/>
            <pc:sldMk cId="0" sldId="310"/>
            <ac:spMk id="19459" creationId="{2578E050-6CFD-49EB-94FB-E8B06DFAEEB1}"/>
          </ac:spMkLst>
        </pc:spChg>
      </pc:sldChg>
      <pc:sldChg chg="modSp">
        <pc:chgData name="Kirstin Hadel [KDC]" userId="47707f83-48d5-4560-a7d1-a619491398f2" providerId="ADAL" clId="{29741AE5-70B5-4521-B7CB-BFB54026330F}" dt="2021-04-27T16:14:25.393" v="411" actId="20577"/>
        <pc:sldMkLst>
          <pc:docMk/>
          <pc:sldMk cId="0" sldId="311"/>
        </pc:sldMkLst>
        <pc:spChg chg="mod">
          <ac:chgData name="Kirstin Hadel [KDC]" userId="47707f83-48d5-4560-a7d1-a619491398f2" providerId="ADAL" clId="{29741AE5-70B5-4521-B7CB-BFB54026330F}" dt="2021-04-27T16:14:25.393" v="411" actId="20577"/>
          <ac:spMkLst>
            <pc:docMk/>
            <pc:sldMk cId="0" sldId="311"/>
            <ac:spMk id="20483" creationId="{656ED3CB-FCEE-47DB-877E-B8D900F49F66}"/>
          </ac:spMkLst>
        </pc:spChg>
      </pc:sldChg>
      <pc:sldChg chg="modSp">
        <pc:chgData name="Kirstin Hadel [KDC]" userId="47707f83-48d5-4560-a7d1-a619491398f2" providerId="ADAL" clId="{29741AE5-70B5-4521-B7CB-BFB54026330F}" dt="2021-04-27T16:14:46.915" v="427" actId="13926"/>
        <pc:sldMkLst>
          <pc:docMk/>
          <pc:sldMk cId="0" sldId="312"/>
        </pc:sldMkLst>
        <pc:spChg chg="mod">
          <ac:chgData name="Kirstin Hadel [KDC]" userId="47707f83-48d5-4560-a7d1-a619491398f2" providerId="ADAL" clId="{29741AE5-70B5-4521-B7CB-BFB54026330F}" dt="2021-04-27T16:14:46.915" v="427" actId="13926"/>
          <ac:spMkLst>
            <pc:docMk/>
            <pc:sldMk cId="0" sldId="312"/>
            <ac:spMk id="21507" creationId="{2F36FDF4-21DD-4C48-8072-AD7DFD88227B}"/>
          </ac:spMkLst>
        </pc:spChg>
      </pc:sldChg>
      <pc:sldChg chg="modSp">
        <pc:chgData name="Kirstin Hadel [KDC]" userId="47707f83-48d5-4560-a7d1-a619491398f2" providerId="ADAL" clId="{29741AE5-70B5-4521-B7CB-BFB54026330F}" dt="2021-04-27T16:14:58.102" v="432" actId="20577"/>
        <pc:sldMkLst>
          <pc:docMk/>
          <pc:sldMk cId="0" sldId="313"/>
        </pc:sldMkLst>
        <pc:spChg chg="mod">
          <ac:chgData name="Kirstin Hadel [KDC]" userId="47707f83-48d5-4560-a7d1-a619491398f2" providerId="ADAL" clId="{29741AE5-70B5-4521-B7CB-BFB54026330F}" dt="2021-04-27T16:14:58.102" v="432" actId="20577"/>
          <ac:spMkLst>
            <pc:docMk/>
            <pc:sldMk cId="0" sldId="313"/>
            <ac:spMk id="22531" creationId="{16DA4DE5-FD97-49F3-9107-763234E8846B}"/>
          </ac:spMkLst>
        </pc:spChg>
      </pc:sldChg>
    </pc:docChg>
  </pc:docChgLst>
  <pc:docChgLst>
    <pc:chgData name="Dustin Gale [KDC]" userId="ce9be9ab-de11-4b97-a3d0-30f0ca78ff75" providerId="ADAL" clId="{9ED1580F-5001-43A0-99FA-32FCDFAE694F}"/>
    <pc:docChg chg="custSel modSld">
      <pc:chgData name="Dustin Gale [KDC]" userId="ce9be9ab-de11-4b97-a3d0-30f0ca78ff75" providerId="ADAL" clId="{9ED1580F-5001-43A0-99FA-32FCDFAE694F}" dt="2021-04-27T20:42:56.723" v="76" actId="404"/>
      <pc:docMkLst>
        <pc:docMk/>
      </pc:docMkLst>
      <pc:sldChg chg="modSp">
        <pc:chgData name="Dustin Gale [KDC]" userId="ce9be9ab-de11-4b97-a3d0-30f0ca78ff75" providerId="ADAL" clId="{9ED1580F-5001-43A0-99FA-32FCDFAE694F}" dt="2021-04-27T20:35:53.590" v="38" actId="27636"/>
        <pc:sldMkLst>
          <pc:docMk/>
          <pc:sldMk cId="3856736288" sldId="297"/>
        </pc:sldMkLst>
        <pc:spChg chg="mod">
          <ac:chgData name="Dustin Gale [KDC]" userId="ce9be9ab-de11-4b97-a3d0-30f0ca78ff75" providerId="ADAL" clId="{9ED1580F-5001-43A0-99FA-32FCDFAE694F}" dt="2021-04-27T20:35:53.590" v="38" actId="27636"/>
          <ac:spMkLst>
            <pc:docMk/>
            <pc:sldMk cId="3856736288" sldId="297"/>
            <ac:spMk id="3" creationId="{CA89F5A0-580D-4B25-A77B-5EB1A4A09DA7}"/>
          </ac:spMkLst>
        </pc:spChg>
      </pc:sldChg>
      <pc:sldChg chg="modSp">
        <pc:chgData name="Dustin Gale [KDC]" userId="ce9be9ab-de11-4b97-a3d0-30f0ca78ff75" providerId="ADAL" clId="{9ED1580F-5001-43A0-99FA-32FCDFAE694F}" dt="2021-04-27T20:42:56.723" v="76" actId="404"/>
        <pc:sldMkLst>
          <pc:docMk/>
          <pc:sldMk cId="2839797827" sldId="298"/>
        </pc:sldMkLst>
        <pc:spChg chg="mod">
          <ac:chgData name="Dustin Gale [KDC]" userId="ce9be9ab-de11-4b97-a3d0-30f0ca78ff75" providerId="ADAL" clId="{9ED1580F-5001-43A0-99FA-32FCDFAE694F}" dt="2021-04-27T20:42:56.723" v="76" actId="404"/>
          <ac:spMkLst>
            <pc:docMk/>
            <pc:sldMk cId="2839797827" sldId="298"/>
            <ac:spMk id="3" creationId="{CA89F5A0-580D-4B25-A77B-5EB1A4A09DA7}"/>
          </ac:spMkLst>
        </pc:spChg>
      </pc:sldChg>
      <pc:sldChg chg="modSp">
        <pc:chgData name="Dustin Gale [KDC]" userId="ce9be9ab-de11-4b97-a3d0-30f0ca78ff75" providerId="ADAL" clId="{9ED1580F-5001-43A0-99FA-32FCDFAE694F}" dt="2021-04-27T20:35:53.620" v="39" actId="27636"/>
        <pc:sldMkLst>
          <pc:docMk/>
          <pc:sldMk cId="2711218036" sldId="299"/>
        </pc:sldMkLst>
        <pc:spChg chg="mod">
          <ac:chgData name="Dustin Gale [KDC]" userId="ce9be9ab-de11-4b97-a3d0-30f0ca78ff75" providerId="ADAL" clId="{9ED1580F-5001-43A0-99FA-32FCDFAE694F}" dt="2021-04-27T20:35:53.620" v="39" actId="27636"/>
          <ac:spMkLst>
            <pc:docMk/>
            <pc:sldMk cId="2711218036" sldId="299"/>
            <ac:spMk id="3" creationId="{CA89F5A0-580D-4B25-A77B-5EB1A4A09DA7}"/>
          </ac:spMkLst>
        </pc:spChg>
      </pc:sldChg>
      <pc:sldChg chg="modSp">
        <pc:chgData name="Dustin Gale [KDC]" userId="ce9be9ab-de11-4b97-a3d0-30f0ca78ff75" providerId="ADAL" clId="{9ED1580F-5001-43A0-99FA-32FCDFAE694F}" dt="2021-04-27T20:35:53.634" v="40" actId="27636"/>
        <pc:sldMkLst>
          <pc:docMk/>
          <pc:sldMk cId="4231131390" sldId="300"/>
        </pc:sldMkLst>
        <pc:spChg chg="mod">
          <ac:chgData name="Dustin Gale [KDC]" userId="ce9be9ab-de11-4b97-a3d0-30f0ca78ff75" providerId="ADAL" clId="{9ED1580F-5001-43A0-99FA-32FCDFAE694F}" dt="2021-04-27T20:35:53.634" v="40" actId="27636"/>
          <ac:spMkLst>
            <pc:docMk/>
            <pc:sldMk cId="4231131390" sldId="300"/>
            <ac:spMk id="3" creationId="{CA89F5A0-580D-4B25-A77B-5EB1A4A09DA7}"/>
          </ac:spMkLst>
        </pc:spChg>
      </pc:sldChg>
      <pc:sldChg chg="modSp">
        <pc:chgData name="Dustin Gale [KDC]" userId="ce9be9ab-de11-4b97-a3d0-30f0ca78ff75" providerId="ADAL" clId="{9ED1580F-5001-43A0-99FA-32FCDFAE694F}" dt="2021-04-27T20:35:53.658" v="41" actId="27636"/>
        <pc:sldMkLst>
          <pc:docMk/>
          <pc:sldMk cId="0" sldId="303"/>
        </pc:sldMkLst>
        <pc:spChg chg="mod">
          <ac:chgData name="Dustin Gale [KDC]" userId="ce9be9ab-de11-4b97-a3d0-30f0ca78ff75" providerId="ADAL" clId="{9ED1580F-5001-43A0-99FA-32FCDFAE694F}" dt="2021-04-27T20:35:53.658" v="41" actId="27636"/>
          <ac:spMkLst>
            <pc:docMk/>
            <pc:sldMk cId="0" sldId="303"/>
            <ac:spMk id="12291" creationId="{7219ECB6-3AC4-406C-BBD4-583FED3D35AA}"/>
          </ac:spMkLst>
        </pc:spChg>
      </pc:sldChg>
      <pc:sldChg chg="modSp">
        <pc:chgData name="Dustin Gale [KDC]" userId="ce9be9ab-de11-4b97-a3d0-30f0ca78ff75" providerId="ADAL" clId="{9ED1580F-5001-43A0-99FA-32FCDFAE694F}" dt="2021-04-27T20:35:53.675" v="42" actId="27636"/>
        <pc:sldMkLst>
          <pc:docMk/>
          <pc:sldMk cId="0" sldId="306"/>
        </pc:sldMkLst>
        <pc:spChg chg="mod">
          <ac:chgData name="Dustin Gale [KDC]" userId="ce9be9ab-de11-4b97-a3d0-30f0ca78ff75" providerId="ADAL" clId="{9ED1580F-5001-43A0-99FA-32FCDFAE694F}" dt="2021-04-27T20:35:53.675" v="42" actId="27636"/>
          <ac:spMkLst>
            <pc:docMk/>
            <pc:sldMk cId="0" sldId="306"/>
            <ac:spMk id="15363" creationId="{82B3A3A1-22EC-4FD2-B88D-63691CC27DD0}"/>
          </ac:spMkLst>
        </pc:spChg>
      </pc:sldChg>
      <pc:sldChg chg="modSp">
        <pc:chgData name="Dustin Gale [KDC]" userId="ce9be9ab-de11-4b97-a3d0-30f0ca78ff75" providerId="ADAL" clId="{9ED1580F-5001-43A0-99FA-32FCDFAE694F}" dt="2021-04-27T20:35:53.684" v="43" actId="27636"/>
        <pc:sldMkLst>
          <pc:docMk/>
          <pc:sldMk cId="0" sldId="308"/>
        </pc:sldMkLst>
        <pc:spChg chg="mod">
          <ac:chgData name="Dustin Gale [KDC]" userId="ce9be9ab-de11-4b97-a3d0-30f0ca78ff75" providerId="ADAL" clId="{9ED1580F-5001-43A0-99FA-32FCDFAE694F}" dt="2021-04-27T20:35:53.684" v="43" actId="27636"/>
          <ac:spMkLst>
            <pc:docMk/>
            <pc:sldMk cId="0" sldId="308"/>
            <ac:spMk id="17411" creationId="{92DC329E-CCC9-4E8A-9CA5-9FE0E335974A}"/>
          </ac:spMkLst>
        </pc:spChg>
      </pc:sldChg>
      <pc:sldChg chg="modSp">
        <pc:chgData name="Dustin Gale [KDC]" userId="ce9be9ab-de11-4b97-a3d0-30f0ca78ff75" providerId="ADAL" clId="{9ED1580F-5001-43A0-99FA-32FCDFAE694F}" dt="2021-04-27T20:35:59.080" v="44" actId="2711"/>
        <pc:sldMkLst>
          <pc:docMk/>
          <pc:sldMk cId="0" sldId="310"/>
        </pc:sldMkLst>
        <pc:spChg chg="mod">
          <ac:chgData name="Dustin Gale [KDC]" userId="ce9be9ab-de11-4b97-a3d0-30f0ca78ff75" providerId="ADAL" clId="{9ED1580F-5001-43A0-99FA-32FCDFAE694F}" dt="2021-04-27T20:35:59.080" v="44" actId="2711"/>
          <ac:spMkLst>
            <pc:docMk/>
            <pc:sldMk cId="0" sldId="310"/>
            <ac:spMk id="19459" creationId="{2578E050-6CFD-49EB-94FB-E8B06DFAEEB1}"/>
          </ac:spMkLst>
        </pc:spChg>
      </pc:sldChg>
      <pc:sldChg chg="modSp">
        <pc:chgData name="Dustin Gale [KDC]" userId="ce9be9ab-de11-4b97-a3d0-30f0ca78ff75" providerId="ADAL" clId="{9ED1580F-5001-43A0-99FA-32FCDFAE694F}" dt="2021-04-27T20:37:12.811" v="54" actId="13926"/>
        <pc:sldMkLst>
          <pc:docMk/>
          <pc:sldMk cId="0" sldId="312"/>
        </pc:sldMkLst>
        <pc:spChg chg="mod">
          <ac:chgData name="Dustin Gale [KDC]" userId="ce9be9ab-de11-4b97-a3d0-30f0ca78ff75" providerId="ADAL" clId="{9ED1580F-5001-43A0-99FA-32FCDFAE694F}" dt="2021-04-27T20:37:12.811" v="54" actId="13926"/>
          <ac:spMkLst>
            <pc:docMk/>
            <pc:sldMk cId="0" sldId="312"/>
            <ac:spMk id="21507" creationId="{2F36FDF4-21DD-4C48-8072-AD7DFD88227B}"/>
          </ac:spMkLst>
        </pc:spChg>
      </pc:sldChg>
    </pc:docChg>
  </pc:docChgLst>
  <pc:docChgLst>
    <pc:chgData name="Dustin Gale [KDC]" userId="ce9be9ab-de11-4b97-a3d0-30f0ca78ff75" providerId="ADAL" clId="{5D149F37-7087-47BC-872D-C4EB50F18D9D}"/>
    <pc:docChg chg="modSld">
      <pc:chgData name="Dustin Gale [KDC]" userId="ce9be9ab-de11-4b97-a3d0-30f0ca78ff75" providerId="ADAL" clId="{5D149F37-7087-47BC-872D-C4EB50F18D9D}" dt="2021-05-13T14:12:16.177" v="3" actId="2711"/>
      <pc:docMkLst>
        <pc:docMk/>
      </pc:docMkLst>
      <pc:sldChg chg="modSp">
        <pc:chgData name="Dustin Gale [KDC]" userId="ce9be9ab-de11-4b97-a3d0-30f0ca78ff75" providerId="ADAL" clId="{5D149F37-7087-47BC-872D-C4EB50F18D9D}" dt="2021-05-13T14:12:16.177" v="3" actId="2711"/>
        <pc:sldMkLst>
          <pc:docMk/>
          <pc:sldMk cId="0" sldId="303"/>
        </pc:sldMkLst>
        <pc:spChg chg="mod">
          <ac:chgData name="Dustin Gale [KDC]" userId="ce9be9ab-de11-4b97-a3d0-30f0ca78ff75" providerId="ADAL" clId="{5D149F37-7087-47BC-872D-C4EB50F18D9D}" dt="2021-05-13T14:12:16.177" v="3" actId="2711"/>
          <ac:spMkLst>
            <pc:docMk/>
            <pc:sldMk cId="0" sldId="303"/>
            <ac:spMk id="12291" creationId="{7219ECB6-3AC4-406C-BBD4-583FED3D35A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E16CDA-3EF3-41DA-A01E-A56E28EA376F}" type="datetimeFigureOut">
              <a:rPr lang="en-US" smtClean="0"/>
              <a:t>5/13/2021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5D7638-591F-45B5-85B2-832E967B51A2}" type="slidenum">
              <a:rPr lang="en-US" smtClean="0"/>
              <a:t>‹#›</a:t>
            </a:fld>
            <a:endParaRPr lang="en-US"/>
          </a:p>
        </p:txBody>
      </p:sp>
    </p:spTree>
    <p:extLst>
      <p:ext uri="{BB962C8B-B14F-4D97-AF65-F5344CB8AC3E}">
        <p14:creationId xmlns:p14="http://schemas.microsoft.com/office/powerpoint/2010/main" val="36215225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62BCE-FE2F-418C-878E-11F4C7CEFCC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6C0CBB9-6F68-4DFF-8DFE-5ECAE8A619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5D747E9-5863-47F4-B3C4-FB2D7ADB6DD2}"/>
              </a:ext>
            </a:extLst>
          </p:cNvPr>
          <p:cNvSpPr>
            <a:spLocks noGrp="1"/>
          </p:cNvSpPr>
          <p:nvPr>
            <p:ph type="dt" sz="half" idx="10"/>
          </p:nvPr>
        </p:nvSpPr>
        <p:spPr/>
        <p:txBody>
          <a:bodyPr/>
          <a:lstStyle/>
          <a:p>
            <a:fld id="{771C61CB-3F37-4F44-84EF-BF899FB065BC}" type="datetimeFigureOut">
              <a:rPr lang="en-US" smtClean="0"/>
              <a:t>5/13/2021</a:t>
            </a:fld>
            <a:endParaRPr lang="en-US"/>
          </a:p>
        </p:txBody>
      </p:sp>
      <p:sp>
        <p:nvSpPr>
          <p:cNvPr id="5" name="Footer Placeholder 4">
            <a:extLst>
              <a:ext uri="{FF2B5EF4-FFF2-40B4-BE49-F238E27FC236}">
                <a16:creationId xmlns:a16="http://schemas.microsoft.com/office/drawing/2014/main" id="{B60A9CBA-ED08-48CE-837E-63935124F0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CDFCB2-8DA9-41C4-84C5-358071472BB4}"/>
              </a:ext>
            </a:extLst>
          </p:cNvPr>
          <p:cNvSpPr>
            <a:spLocks noGrp="1"/>
          </p:cNvSpPr>
          <p:nvPr>
            <p:ph type="sldNum" sz="quarter" idx="12"/>
          </p:nvPr>
        </p:nvSpPr>
        <p:spPr/>
        <p:txBody>
          <a:bodyPr/>
          <a:lstStyle/>
          <a:p>
            <a:fld id="{853C7AA3-D5B1-4280-99D0-BFC427EDBBA9}" type="slidenum">
              <a:rPr lang="en-US" smtClean="0"/>
              <a:t>‹#›</a:t>
            </a:fld>
            <a:endParaRPr lang="en-US"/>
          </a:p>
        </p:txBody>
      </p:sp>
    </p:spTree>
    <p:extLst>
      <p:ext uri="{BB962C8B-B14F-4D97-AF65-F5344CB8AC3E}">
        <p14:creationId xmlns:p14="http://schemas.microsoft.com/office/powerpoint/2010/main" val="574793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F524B-8232-4BC2-A4B4-42F6830C545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B14812B-FEF8-4CA3-8059-40EFBD6A291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3E7A48-2397-4EE1-8226-7132003796CB}"/>
              </a:ext>
            </a:extLst>
          </p:cNvPr>
          <p:cNvSpPr>
            <a:spLocks noGrp="1"/>
          </p:cNvSpPr>
          <p:nvPr>
            <p:ph type="dt" sz="half" idx="10"/>
          </p:nvPr>
        </p:nvSpPr>
        <p:spPr/>
        <p:txBody>
          <a:bodyPr/>
          <a:lstStyle/>
          <a:p>
            <a:fld id="{771C61CB-3F37-4F44-84EF-BF899FB065BC}" type="datetimeFigureOut">
              <a:rPr lang="en-US" smtClean="0"/>
              <a:t>5/13/2021</a:t>
            </a:fld>
            <a:endParaRPr lang="en-US"/>
          </a:p>
        </p:txBody>
      </p:sp>
      <p:sp>
        <p:nvSpPr>
          <p:cNvPr id="5" name="Footer Placeholder 4">
            <a:extLst>
              <a:ext uri="{FF2B5EF4-FFF2-40B4-BE49-F238E27FC236}">
                <a16:creationId xmlns:a16="http://schemas.microsoft.com/office/drawing/2014/main" id="{260A3F54-9FEF-47B5-AA32-5C4685145C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501DC5-442D-467D-9455-5F6099EE170A}"/>
              </a:ext>
            </a:extLst>
          </p:cNvPr>
          <p:cNvSpPr>
            <a:spLocks noGrp="1"/>
          </p:cNvSpPr>
          <p:nvPr>
            <p:ph type="sldNum" sz="quarter" idx="12"/>
          </p:nvPr>
        </p:nvSpPr>
        <p:spPr/>
        <p:txBody>
          <a:bodyPr/>
          <a:lstStyle/>
          <a:p>
            <a:fld id="{853C7AA3-D5B1-4280-99D0-BFC427EDBBA9}" type="slidenum">
              <a:rPr lang="en-US" smtClean="0"/>
              <a:t>‹#›</a:t>
            </a:fld>
            <a:endParaRPr lang="en-US"/>
          </a:p>
        </p:txBody>
      </p:sp>
    </p:spTree>
    <p:extLst>
      <p:ext uri="{BB962C8B-B14F-4D97-AF65-F5344CB8AC3E}">
        <p14:creationId xmlns:p14="http://schemas.microsoft.com/office/powerpoint/2010/main" val="3784938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60FAC95-6BF8-4C3A-98F1-4F0D8B13103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3360FEC-92DF-47C7-967D-29599360B00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7372F5-389B-44DF-9356-BE27CBAAC31B}"/>
              </a:ext>
            </a:extLst>
          </p:cNvPr>
          <p:cNvSpPr>
            <a:spLocks noGrp="1"/>
          </p:cNvSpPr>
          <p:nvPr>
            <p:ph type="dt" sz="half" idx="10"/>
          </p:nvPr>
        </p:nvSpPr>
        <p:spPr/>
        <p:txBody>
          <a:bodyPr/>
          <a:lstStyle/>
          <a:p>
            <a:fld id="{771C61CB-3F37-4F44-84EF-BF899FB065BC}" type="datetimeFigureOut">
              <a:rPr lang="en-US" smtClean="0"/>
              <a:t>5/13/2021</a:t>
            </a:fld>
            <a:endParaRPr lang="en-US"/>
          </a:p>
        </p:txBody>
      </p:sp>
      <p:sp>
        <p:nvSpPr>
          <p:cNvPr id="5" name="Footer Placeholder 4">
            <a:extLst>
              <a:ext uri="{FF2B5EF4-FFF2-40B4-BE49-F238E27FC236}">
                <a16:creationId xmlns:a16="http://schemas.microsoft.com/office/drawing/2014/main" id="{6E94285A-EF5D-4289-8ED4-F3DF297955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0C8F55-25FA-4ADA-8CA3-22A1E1BFF5EB}"/>
              </a:ext>
            </a:extLst>
          </p:cNvPr>
          <p:cNvSpPr>
            <a:spLocks noGrp="1"/>
          </p:cNvSpPr>
          <p:nvPr>
            <p:ph type="sldNum" sz="quarter" idx="12"/>
          </p:nvPr>
        </p:nvSpPr>
        <p:spPr/>
        <p:txBody>
          <a:bodyPr/>
          <a:lstStyle/>
          <a:p>
            <a:fld id="{853C7AA3-D5B1-4280-99D0-BFC427EDBBA9}" type="slidenum">
              <a:rPr lang="en-US" smtClean="0"/>
              <a:t>‹#›</a:t>
            </a:fld>
            <a:endParaRPr lang="en-US"/>
          </a:p>
        </p:txBody>
      </p:sp>
    </p:spTree>
    <p:extLst>
      <p:ext uri="{BB962C8B-B14F-4D97-AF65-F5344CB8AC3E}">
        <p14:creationId xmlns:p14="http://schemas.microsoft.com/office/powerpoint/2010/main" val="20575900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enter Title + Text - White">
    <p:bg>
      <p:bgPr>
        <a:solidFill>
          <a:schemeClr val="tx1"/>
        </a:solidFill>
        <a:effectLst/>
      </p:bgPr>
    </p:bg>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C2DD6149-F0BF-408C-9214-1F5B81C4439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13627" y="6204056"/>
            <a:ext cx="989156" cy="577637"/>
          </a:xfrm>
          <a:prstGeom prst="rect">
            <a:avLst/>
          </a:prstGeom>
        </p:spPr>
      </p:pic>
      <p:sp>
        <p:nvSpPr>
          <p:cNvPr id="2" name="Title 1">
            <a:extLst>
              <a:ext uri="{FF2B5EF4-FFF2-40B4-BE49-F238E27FC236}">
                <a16:creationId xmlns:a16="http://schemas.microsoft.com/office/drawing/2014/main" id="{6220BB10-B2AD-46D2-A9D2-4CD17FB5E29B}"/>
              </a:ext>
            </a:extLst>
          </p:cNvPr>
          <p:cNvSpPr>
            <a:spLocks noGrp="1"/>
          </p:cNvSpPr>
          <p:nvPr>
            <p:ph type="title"/>
          </p:nvPr>
        </p:nvSpPr>
        <p:spPr>
          <a:xfrm>
            <a:off x="155275" y="222250"/>
            <a:ext cx="11887200" cy="1325563"/>
          </a:xfrm>
        </p:spPr>
        <p:txBody>
          <a:bodyPr>
            <a:normAutofit/>
          </a:bodyPr>
          <a:lstStyle>
            <a:lvl1pPr algn="ctr">
              <a:lnSpc>
                <a:spcPct val="70000"/>
              </a:lnSpc>
              <a:defRPr sz="4000" b="1">
                <a:solidFill>
                  <a:schemeClr val="bg2"/>
                </a:solidFill>
              </a:defRPr>
            </a:lvl1p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9D06D2A0-E679-4CCA-B1B8-E0C357A3E518}"/>
              </a:ext>
            </a:extLst>
          </p:cNvPr>
          <p:cNvSpPr txBox="1">
            <a:spLocks/>
          </p:cNvSpPr>
          <p:nvPr userDrawn="1"/>
        </p:nvSpPr>
        <p:spPr>
          <a:xfrm>
            <a:off x="11534955" y="6538912"/>
            <a:ext cx="657045" cy="365125"/>
          </a:xfrm>
          <a:prstGeom prst="rect">
            <a:avLst/>
          </a:prstGeom>
        </p:spPr>
        <p:txBody>
          <a:bodyPr vert="horz" lIns="91440" tIns="45720" rIns="91440" bIns="45720" rtlCol="0" anchor="ctr"/>
          <a:lstStyle>
            <a:defPPr>
              <a:defRPr lang="en-US"/>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B9D4D3E-BCA0-4EE1-B0F2-7F4F72E49543}" type="slidenum">
              <a:rPr lang="en-US" sz="700" smtClean="0">
                <a:solidFill>
                  <a:schemeClr val="bg1"/>
                </a:solidFill>
              </a:rPr>
              <a:pPr/>
              <a:t>‹#›</a:t>
            </a:fld>
            <a:endParaRPr lang="en-US" dirty="0">
              <a:solidFill>
                <a:schemeClr val="bg1"/>
              </a:solidFill>
            </a:endParaRPr>
          </a:p>
        </p:txBody>
      </p:sp>
      <p:sp>
        <p:nvSpPr>
          <p:cNvPr id="8" name="Rectangle 7">
            <a:extLst>
              <a:ext uri="{FF2B5EF4-FFF2-40B4-BE49-F238E27FC236}">
                <a16:creationId xmlns:a16="http://schemas.microsoft.com/office/drawing/2014/main" id="{22E67177-85A2-471F-8A7F-F26B7BD9157C}"/>
              </a:ext>
            </a:extLst>
          </p:cNvPr>
          <p:cNvSpPr/>
          <p:nvPr userDrawn="1"/>
        </p:nvSpPr>
        <p:spPr>
          <a:xfrm>
            <a:off x="6096000" y="0"/>
            <a:ext cx="6096000" cy="142875"/>
          </a:xfrm>
          <a:prstGeom prst="rect">
            <a:avLst/>
          </a:prstGeom>
          <a:solidFill>
            <a:schemeClr val="bg2"/>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4" name="Text Placeholder 3">
            <a:extLst>
              <a:ext uri="{FF2B5EF4-FFF2-40B4-BE49-F238E27FC236}">
                <a16:creationId xmlns:a16="http://schemas.microsoft.com/office/drawing/2014/main" id="{64FAC07C-BB40-46E0-A937-1B12F11BFC1B}"/>
              </a:ext>
            </a:extLst>
          </p:cNvPr>
          <p:cNvSpPr>
            <a:spLocks noGrp="1"/>
          </p:cNvSpPr>
          <p:nvPr>
            <p:ph type="body" sz="quarter" idx="10"/>
          </p:nvPr>
        </p:nvSpPr>
        <p:spPr>
          <a:xfrm>
            <a:off x="149225" y="1665288"/>
            <a:ext cx="11893550" cy="4416425"/>
          </a:xfrm>
        </p:spPr>
        <p:txBody>
          <a:bodyPr/>
          <a:lstStyle>
            <a:lvl1pPr marL="228600" indent="-228600">
              <a:buClr>
                <a:schemeClr val="accent4"/>
              </a:buClr>
              <a:buFont typeface="Arial" panose="020B0604020202020204" pitchFamily="34" charset="0"/>
              <a:buChar char="►"/>
              <a:defRPr>
                <a:solidFill>
                  <a:schemeClr val="bg1"/>
                </a:solidFill>
              </a:defRPr>
            </a:lvl1pPr>
            <a:lvl2pPr marL="630238" indent="-225425">
              <a:buClr>
                <a:schemeClr val="bg1"/>
              </a:buClr>
              <a:buFont typeface="Arial" panose="020B0604020202020204" pitchFamily="34" charset="0"/>
              <a:buChar char="•"/>
              <a:defRPr>
                <a:solidFill>
                  <a:schemeClr val="bg1"/>
                </a:solidFill>
              </a:defRPr>
            </a:lvl2pPr>
            <a:lvl3pPr marL="914400" indent="-173038">
              <a:buClr>
                <a:schemeClr val="bg1"/>
              </a:buClr>
              <a:buFont typeface="Arial" panose="020B0604020202020204" pitchFamily="34" charset="0"/>
              <a:buChar char="•"/>
              <a:defRPr>
                <a:solidFill>
                  <a:schemeClr val="bg1"/>
                </a:solidFill>
              </a:defRPr>
            </a:lvl3pPr>
            <a:lvl4pPr marL="1087438" indent="-223838">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942024053"/>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Slide with Sub Title">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ED817CFE-D475-4DD6-AEA3-F3AF94D9B942}"/>
              </a:ext>
            </a:extLst>
          </p:cNvPr>
          <p:cNvSpPr>
            <a:spLocks noGrp="1"/>
          </p:cNvSpPr>
          <p:nvPr>
            <p:ph type="pic" sz="quarter" idx="13"/>
          </p:nvPr>
        </p:nvSpPr>
        <p:spPr>
          <a:xfrm>
            <a:off x="0" y="2380890"/>
            <a:ext cx="12192000" cy="4477109"/>
          </a:xfrm>
          <a:custGeom>
            <a:avLst/>
            <a:gdLst>
              <a:gd name="connsiteX0" fmla="*/ 6091554 w 12192000"/>
              <a:gd name="connsiteY0" fmla="*/ 0 h 4477109"/>
              <a:gd name="connsiteX1" fmla="*/ 12192000 w 12192000"/>
              <a:gd name="connsiteY1" fmla="*/ 0 h 4477109"/>
              <a:gd name="connsiteX2" fmla="*/ 12192000 w 12192000"/>
              <a:gd name="connsiteY2" fmla="*/ 4477109 h 4477109"/>
              <a:gd name="connsiteX3" fmla="*/ 0 w 12192000"/>
              <a:gd name="connsiteY3" fmla="*/ 4477109 h 4477109"/>
              <a:gd name="connsiteX4" fmla="*/ 0 w 12192000"/>
              <a:gd name="connsiteY4" fmla="*/ 796926 h 4477109"/>
              <a:gd name="connsiteX5" fmla="*/ 5303520 w 12192000"/>
              <a:gd name="connsiteY5" fmla="*/ 796926 h 4477109"/>
              <a:gd name="connsiteX6" fmla="*/ 6096000 w 12192000"/>
              <a:gd name="connsiteY6" fmla="*/ 4446 h 44771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4477109">
                <a:moveTo>
                  <a:pt x="6091554" y="0"/>
                </a:moveTo>
                <a:lnTo>
                  <a:pt x="12192000" y="0"/>
                </a:lnTo>
                <a:lnTo>
                  <a:pt x="12192000" y="4477109"/>
                </a:lnTo>
                <a:lnTo>
                  <a:pt x="0" y="4477109"/>
                </a:lnTo>
                <a:lnTo>
                  <a:pt x="0" y="796926"/>
                </a:lnTo>
                <a:lnTo>
                  <a:pt x="5303520" y="796926"/>
                </a:lnTo>
                <a:lnTo>
                  <a:pt x="6096000" y="4446"/>
                </a:lnTo>
                <a:close/>
              </a:path>
            </a:pathLst>
          </a:custGeom>
        </p:spPr>
        <p:txBody>
          <a:bodyPr wrap="square" anchor="ctr">
            <a:noAutofit/>
          </a:bodyPr>
          <a:lstStyle>
            <a:lvl1pPr marL="0" indent="0" algn="ctr">
              <a:buNone/>
              <a:defRPr/>
            </a:lvl1pPr>
          </a:lstStyle>
          <a:p>
            <a:r>
              <a:rPr lang="en-US" dirty="0"/>
              <a:t>Click icon to add picture</a:t>
            </a:r>
          </a:p>
        </p:txBody>
      </p:sp>
      <p:sp>
        <p:nvSpPr>
          <p:cNvPr id="6" name="Slide Number Placeholder 5">
            <a:extLst>
              <a:ext uri="{FF2B5EF4-FFF2-40B4-BE49-F238E27FC236}">
                <a16:creationId xmlns:a16="http://schemas.microsoft.com/office/drawing/2014/main" id="{67506733-AFC6-4706-840E-A2702421DC31}"/>
              </a:ext>
            </a:extLst>
          </p:cNvPr>
          <p:cNvSpPr>
            <a:spLocks noGrp="1"/>
          </p:cNvSpPr>
          <p:nvPr>
            <p:ph type="sldNum" sz="quarter" idx="12"/>
          </p:nvPr>
        </p:nvSpPr>
        <p:spPr>
          <a:xfrm>
            <a:off x="11534955" y="6538912"/>
            <a:ext cx="657045" cy="365125"/>
          </a:xfrm>
          <a:prstGeom prst="rect">
            <a:avLst/>
          </a:prstGeom>
        </p:spPr>
        <p:txBody>
          <a:bodyPr/>
          <a:lstStyle>
            <a:lvl1pPr>
              <a:defRPr sz="700"/>
            </a:lvl1pPr>
          </a:lstStyle>
          <a:p>
            <a:fld id="{4B9D4D3E-BCA0-4EE1-B0F2-7F4F72E49543}" type="slidenum">
              <a:rPr lang="en-US" smtClean="0"/>
              <a:pPr/>
              <a:t>‹#›</a:t>
            </a:fld>
            <a:endParaRPr lang="en-US" dirty="0"/>
          </a:p>
        </p:txBody>
      </p:sp>
      <p:pic>
        <p:nvPicPr>
          <p:cNvPr id="8" name="Picture 7">
            <a:extLst>
              <a:ext uri="{FF2B5EF4-FFF2-40B4-BE49-F238E27FC236}">
                <a16:creationId xmlns:a16="http://schemas.microsoft.com/office/drawing/2014/main" id="{5F0476CB-A118-4031-A0D8-87C43966E8D9}"/>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155933" y="341353"/>
            <a:ext cx="1464567" cy="855262"/>
          </a:xfrm>
          <a:prstGeom prst="rect">
            <a:avLst/>
          </a:prstGeom>
        </p:spPr>
      </p:pic>
      <p:sp>
        <p:nvSpPr>
          <p:cNvPr id="9" name="Rectangle 8">
            <a:extLst>
              <a:ext uri="{FF2B5EF4-FFF2-40B4-BE49-F238E27FC236}">
                <a16:creationId xmlns:a16="http://schemas.microsoft.com/office/drawing/2014/main" id="{A32389E0-0BB8-4690-A35B-9284ECE44B4D}"/>
              </a:ext>
            </a:extLst>
          </p:cNvPr>
          <p:cNvSpPr/>
          <p:nvPr userDrawn="1"/>
        </p:nvSpPr>
        <p:spPr>
          <a:xfrm>
            <a:off x="6096000" y="0"/>
            <a:ext cx="6096000" cy="142875"/>
          </a:xfrm>
          <a:prstGeom prst="rect">
            <a:avLst/>
          </a:prstGeom>
          <a:solidFill>
            <a:srgbClr val="1239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Arrow: Pentagon 11">
            <a:extLst>
              <a:ext uri="{FF2B5EF4-FFF2-40B4-BE49-F238E27FC236}">
                <a16:creationId xmlns:a16="http://schemas.microsoft.com/office/drawing/2014/main" id="{261E0A67-C32F-43FE-947E-D969EEFB2762}"/>
              </a:ext>
            </a:extLst>
          </p:cNvPr>
          <p:cNvSpPr/>
          <p:nvPr userDrawn="1"/>
        </p:nvSpPr>
        <p:spPr>
          <a:xfrm>
            <a:off x="-1" y="1592855"/>
            <a:ext cx="6096001" cy="1584961"/>
          </a:xfrm>
          <a:prstGeom prst="homePlate">
            <a:avLst/>
          </a:prstGeom>
          <a:solidFill>
            <a:srgbClr val="123985">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E38AE82-397F-4D85-AF5A-94F39FB034D9}"/>
              </a:ext>
            </a:extLst>
          </p:cNvPr>
          <p:cNvSpPr>
            <a:spLocks noGrp="1"/>
          </p:cNvSpPr>
          <p:nvPr>
            <p:ph type="ctrTitle"/>
          </p:nvPr>
        </p:nvSpPr>
        <p:spPr>
          <a:xfrm>
            <a:off x="103517" y="1592855"/>
            <a:ext cx="5486400" cy="1158971"/>
          </a:xfrm>
        </p:spPr>
        <p:txBody>
          <a:bodyPr anchor="ctr">
            <a:normAutofit/>
          </a:bodyPr>
          <a:lstStyle>
            <a:lvl1pPr algn="l">
              <a:lnSpc>
                <a:spcPct val="70000"/>
              </a:lnSpc>
              <a:defRPr sz="4000">
                <a:solidFill>
                  <a:schemeClr val="bg1"/>
                </a:solidFill>
              </a:defRPr>
            </a:lvl1pPr>
          </a:lstStyle>
          <a:p>
            <a:r>
              <a:rPr lang="en-US"/>
              <a:t>Click to edit Master title style</a:t>
            </a:r>
            <a:endParaRPr lang="en-US" dirty="0"/>
          </a:p>
        </p:txBody>
      </p:sp>
      <p:sp>
        <p:nvSpPr>
          <p:cNvPr id="4" name="Text Placeholder 3">
            <a:extLst>
              <a:ext uri="{FF2B5EF4-FFF2-40B4-BE49-F238E27FC236}">
                <a16:creationId xmlns:a16="http://schemas.microsoft.com/office/drawing/2014/main" id="{5FCB41FA-9D7F-4E8F-A606-A1B0963971CD}"/>
              </a:ext>
            </a:extLst>
          </p:cNvPr>
          <p:cNvSpPr>
            <a:spLocks noGrp="1"/>
          </p:cNvSpPr>
          <p:nvPr>
            <p:ph type="body" sz="quarter" idx="14" hasCustomPrompt="1"/>
          </p:nvPr>
        </p:nvSpPr>
        <p:spPr>
          <a:xfrm>
            <a:off x="103516" y="2768600"/>
            <a:ext cx="5236833" cy="409575"/>
          </a:xfrm>
        </p:spPr>
        <p:txBody>
          <a:bodyPr anchor="ctr">
            <a:noAutofit/>
          </a:bodyPr>
          <a:lstStyle>
            <a:lvl1pPr marL="0" indent="0">
              <a:buNone/>
              <a:defRPr sz="1600">
                <a:solidFill>
                  <a:schemeClr val="bg1"/>
                </a:solidFill>
              </a:defRPr>
            </a:lvl1pPr>
          </a:lstStyle>
          <a:p>
            <a:pPr lvl="0"/>
            <a:r>
              <a:rPr lang="en-US" dirty="0"/>
              <a:t>Click to edit subtitle</a:t>
            </a:r>
          </a:p>
        </p:txBody>
      </p:sp>
    </p:spTree>
    <p:extLst>
      <p:ext uri="{BB962C8B-B14F-4D97-AF65-F5344CB8AC3E}">
        <p14:creationId xmlns:p14="http://schemas.microsoft.com/office/powerpoint/2010/main" val="3669754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7791F-1D90-483C-B2DB-1162AF1CC7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1DB371-DE6B-496B-92BB-4DD153A1AA6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6FBA6E-00C0-4CCB-8E32-0D56B0D918D3}"/>
              </a:ext>
            </a:extLst>
          </p:cNvPr>
          <p:cNvSpPr>
            <a:spLocks noGrp="1"/>
          </p:cNvSpPr>
          <p:nvPr>
            <p:ph type="dt" sz="half" idx="10"/>
          </p:nvPr>
        </p:nvSpPr>
        <p:spPr/>
        <p:txBody>
          <a:bodyPr/>
          <a:lstStyle/>
          <a:p>
            <a:fld id="{771C61CB-3F37-4F44-84EF-BF899FB065BC}" type="datetimeFigureOut">
              <a:rPr lang="en-US" smtClean="0"/>
              <a:t>5/13/2021</a:t>
            </a:fld>
            <a:endParaRPr lang="en-US"/>
          </a:p>
        </p:txBody>
      </p:sp>
      <p:sp>
        <p:nvSpPr>
          <p:cNvPr id="5" name="Footer Placeholder 4">
            <a:extLst>
              <a:ext uri="{FF2B5EF4-FFF2-40B4-BE49-F238E27FC236}">
                <a16:creationId xmlns:a16="http://schemas.microsoft.com/office/drawing/2014/main" id="{660FE972-0C93-421D-83F5-04CBDA1BDA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7932D3-9D63-4D8C-A91B-B177FD4DCB3F}"/>
              </a:ext>
            </a:extLst>
          </p:cNvPr>
          <p:cNvSpPr>
            <a:spLocks noGrp="1"/>
          </p:cNvSpPr>
          <p:nvPr>
            <p:ph type="sldNum" sz="quarter" idx="12"/>
          </p:nvPr>
        </p:nvSpPr>
        <p:spPr/>
        <p:txBody>
          <a:bodyPr/>
          <a:lstStyle/>
          <a:p>
            <a:fld id="{853C7AA3-D5B1-4280-99D0-BFC427EDBBA9}" type="slidenum">
              <a:rPr lang="en-US" smtClean="0"/>
              <a:t>‹#›</a:t>
            </a:fld>
            <a:endParaRPr lang="en-US"/>
          </a:p>
        </p:txBody>
      </p:sp>
    </p:spTree>
    <p:extLst>
      <p:ext uri="{BB962C8B-B14F-4D97-AF65-F5344CB8AC3E}">
        <p14:creationId xmlns:p14="http://schemas.microsoft.com/office/powerpoint/2010/main" val="1187474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52D64-462A-48A2-AE3B-488FA903512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5A07BC2-4820-41C8-A8C4-91837027886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63FB7AC-6972-4D0A-BB53-6545CC4FC696}"/>
              </a:ext>
            </a:extLst>
          </p:cNvPr>
          <p:cNvSpPr>
            <a:spLocks noGrp="1"/>
          </p:cNvSpPr>
          <p:nvPr>
            <p:ph type="dt" sz="half" idx="10"/>
          </p:nvPr>
        </p:nvSpPr>
        <p:spPr/>
        <p:txBody>
          <a:bodyPr/>
          <a:lstStyle/>
          <a:p>
            <a:fld id="{771C61CB-3F37-4F44-84EF-BF899FB065BC}" type="datetimeFigureOut">
              <a:rPr lang="en-US" smtClean="0"/>
              <a:t>5/13/2021</a:t>
            </a:fld>
            <a:endParaRPr lang="en-US"/>
          </a:p>
        </p:txBody>
      </p:sp>
      <p:sp>
        <p:nvSpPr>
          <p:cNvPr id="5" name="Footer Placeholder 4">
            <a:extLst>
              <a:ext uri="{FF2B5EF4-FFF2-40B4-BE49-F238E27FC236}">
                <a16:creationId xmlns:a16="http://schemas.microsoft.com/office/drawing/2014/main" id="{6404EC66-3DE8-45B5-92A6-990E047A28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55F3E0-6A6E-4C9C-AF90-748FE602D57E}"/>
              </a:ext>
            </a:extLst>
          </p:cNvPr>
          <p:cNvSpPr>
            <a:spLocks noGrp="1"/>
          </p:cNvSpPr>
          <p:nvPr>
            <p:ph type="sldNum" sz="quarter" idx="12"/>
          </p:nvPr>
        </p:nvSpPr>
        <p:spPr/>
        <p:txBody>
          <a:bodyPr/>
          <a:lstStyle/>
          <a:p>
            <a:fld id="{853C7AA3-D5B1-4280-99D0-BFC427EDBBA9}" type="slidenum">
              <a:rPr lang="en-US" smtClean="0"/>
              <a:t>‹#›</a:t>
            </a:fld>
            <a:endParaRPr lang="en-US"/>
          </a:p>
        </p:txBody>
      </p:sp>
    </p:spTree>
    <p:extLst>
      <p:ext uri="{BB962C8B-B14F-4D97-AF65-F5344CB8AC3E}">
        <p14:creationId xmlns:p14="http://schemas.microsoft.com/office/powerpoint/2010/main" val="2888559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EDA84-3C5D-4CF2-97FC-15C34ADE0A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9A0AEBE-F991-48FC-8D6D-85B7762AAAC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6CE973E-5DD5-4934-B107-C7D5C7D3490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AABDCCC-BF1A-4708-832E-943F241ECC2F}"/>
              </a:ext>
            </a:extLst>
          </p:cNvPr>
          <p:cNvSpPr>
            <a:spLocks noGrp="1"/>
          </p:cNvSpPr>
          <p:nvPr>
            <p:ph type="dt" sz="half" idx="10"/>
          </p:nvPr>
        </p:nvSpPr>
        <p:spPr/>
        <p:txBody>
          <a:bodyPr/>
          <a:lstStyle/>
          <a:p>
            <a:fld id="{771C61CB-3F37-4F44-84EF-BF899FB065BC}" type="datetimeFigureOut">
              <a:rPr lang="en-US" smtClean="0"/>
              <a:t>5/13/2021</a:t>
            </a:fld>
            <a:endParaRPr lang="en-US"/>
          </a:p>
        </p:txBody>
      </p:sp>
      <p:sp>
        <p:nvSpPr>
          <p:cNvPr id="6" name="Footer Placeholder 5">
            <a:extLst>
              <a:ext uri="{FF2B5EF4-FFF2-40B4-BE49-F238E27FC236}">
                <a16:creationId xmlns:a16="http://schemas.microsoft.com/office/drawing/2014/main" id="{FE7B9687-9464-4C76-8B25-2E4C5B90CA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BE2B7E-D2AD-4D56-B3BA-D67112E2C0C3}"/>
              </a:ext>
            </a:extLst>
          </p:cNvPr>
          <p:cNvSpPr>
            <a:spLocks noGrp="1"/>
          </p:cNvSpPr>
          <p:nvPr>
            <p:ph type="sldNum" sz="quarter" idx="12"/>
          </p:nvPr>
        </p:nvSpPr>
        <p:spPr/>
        <p:txBody>
          <a:bodyPr/>
          <a:lstStyle/>
          <a:p>
            <a:fld id="{853C7AA3-D5B1-4280-99D0-BFC427EDBBA9}" type="slidenum">
              <a:rPr lang="en-US" smtClean="0"/>
              <a:t>‹#›</a:t>
            </a:fld>
            <a:endParaRPr lang="en-US"/>
          </a:p>
        </p:txBody>
      </p:sp>
    </p:spTree>
    <p:extLst>
      <p:ext uri="{BB962C8B-B14F-4D97-AF65-F5344CB8AC3E}">
        <p14:creationId xmlns:p14="http://schemas.microsoft.com/office/powerpoint/2010/main" val="1335800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F212F-0573-4F00-817F-98DA3FCAD9D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C4E0D43-DBD5-49C5-9C4A-A4E83757F4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FEFADD6-28BC-4A7C-A4FA-984213A0F8B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A9BEB38-507E-471C-88E9-3E06B226970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B64E2C1-9014-45A5-A083-2A604D9EC98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7E07AD8-5C73-49F6-B0B0-95485535DA35}"/>
              </a:ext>
            </a:extLst>
          </p:cNvPr>
          <p:cNvSpPr>
            <a:spLocks noGrp="1"/>
          </p:cNvSpPr>
          <p:nvPr>
            <p:ph type="dt" sz="half" idx="10"/>
          </p:nvPr>
        </p:nvSpPr>
        <p:spPr/>
        <p:txBody>
          <a:bodyPr/>
          <a:lstStyle/>
          <a:p>
            <a:fld id="{771C61CB-3F37-4F44-84EF-BF899FB065BC}" type="datetimeFigureOut">
              <a:rPr lang="en-US" smtClean="0"/>
              <a:t>5/13/2021</a:t>
            </a:fld>
            <a:endParaRPr lang="en-US"/>
          </a:p>
        </p:txBody>
      </p:sp>
      <p:sp>
        <p:nvSpPr>
          <p:cNvPr id="8" name="Footer Placeholder 7">
            <a:extLst>
              <a:ext uri="{FF2B5EF4-FFF2-40B4-BE49-F238E27FC236}">
                <a16:creationId xmlns:a16="http://schemas.microsoft.com/office/drawing/2014/main" id="{1AF34298-3B76-494B-AFD5-45E4A13C392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9D00804-AF26-4DBA-80B1-E0195F62B27A}"/>
              </a:ext>
            </a:extLst>
          </p:cNvPr>
          <p:cNvSpPr>
            <a:spLocks noGrp="1"/>
          </p:cNvSpPr>
          <p:nvPr>
            <p:ph type="sldNum" sz="quarter" idx="12"/>
          </p:nvPr>
        </p:nvSpPr>
        <p:spPr/>
        <p:txBody>
          <a:bodyPr/>
          <a:lstStyle/>
          <a:p>
            <a:fld id="{853C7AA3-D5B1-4280-99D0-BFC427EDBBA9}" type="slidenum">
              <a:rPr lang="en-US" smtClean="0"/>
              <a:t>‹#›</a:t>
            </a:fld>
            <a:endParaRPr lang="en-US"/>
          </a:p>
        </p:txBody>
      </p:sp>
    </p:spTree>
    <p:extLst>
      <p:ext uri="{BB962C8B-B14F-4D97-AF65-F5344CB8AC3E}">
        <p14:creationId xmlns:p14="http://schemas.microsoft.com/office/powerpoint/2010/main" val="3774107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24A15-7CE5-4412-BCC3-0ACF3FD39FE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4BD4066-20D7-4679-919B-D779A24974B8}"/>
              </a:ext>
            </a:extLst>
          </p:cNvPr>
          <p:cNvSpPr>
            <a:spLocks noGrp="1"/>
          </p:cNvSpPr>
          <p:nvPr>
            <p:ph type="dt" sz="half" idx="10"/>
          </p:nvPr>
        </p:nvSpPr>
        <p:spPr/>
        <p:txBody>
          <a:bodyPr/>
          <a:lstStyle/>
          <a:p>
            <a:fld id="{771C61CB-3F37-4F44-84EF-BF899FB065BC}" type="datetimeFigureOut">
              <a:rPr lang="en-US" smtClean="0"/>
              <a:t>5/13/2021</a:t>
            </a:fld>
            <a:endParaRPr lang="en-US"/>
          </a:p>
        </p:txBody>
      </p:sp>
      <p:sp>
        <p:nvSpPr>
          <p:cNvPr id="4" name="Footer Placeholder 3">
            <a:extLst>
              <a:ext uri="{FF2B5EF4-FFF2-40B4-BE49-F238E27FC236}">
                <a16:creationId xmlns:a16="http://schemas.microsoft.com/office/drawing/2014/main" id="{76ECFA55-9E16-42F0-A489-1CF0C98EB63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67460B3-FB07-4B08-9A3A-D6E59DB5EAD9}"/>
              </a:ext>
            </a:extLst>
          </p:cNvPr>
          <p:cNvSpPr>
            <a:spLocks noGrp="1"/>
          </p:cNvSpPr>
          <p:nvPr>
            <p:ph type="sldNum" sz="quarter" idx="12"/>
          </p:nvPr>
        </p:nvSpPr>
        <p:spPr/>
        <p:txBody>
          <a:bodyPr/>
          <a:lstStyle/>
          <a:p>
            <a:fld id="{853C7AA3-D5B1-4280-99D0-BFC427EDBBA9}" type="slidenum">
              <a:rPr lang="en-US" smtClean="0"/>
              <a:t>‹#›</a:t>
            </a:fld>
            <a:endParaRPr lang="en-US"/>
          </a:p>
        </p:txBody>
      </p:sp>
    </p:spTree>
    <p:extLst>
      <p:ext uri="{BB962C8B-B14F-4D97-AF65-F5344CB8AC3E}">
        <p14:creationId xmlns:p14="http://schemas.microsoft.com/office/powerpoint/2010/main" val="2464050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5085525-D313-4132-B740-5BAECDB339B6}"/>
              </a:ext>
            </a:extLst>
          </p:cNvPr>
          <p:cNvSpPr>
            <a:spLocks noGrp="1"/>
          </p:cNvSpPr>
          <p:nvPr>
            <p:ph type="dt" sz="half" idx="10"/>
          </p:nvPr>
        </p:nvSpPr>
        <p:spPr/>
        <p:txBody>
          <a:bodyPr/>
          <a:lstStyle/>
          <a:p>
            <a:fld id="{771C61CB-3F37-4F44-84EF-BF899FB065BC}" type="datetimeFigureOut">
              <a:rPr lang="en-US" smtClean="0"/>
              <a:t>5/13/2021</a:t>
            </a:fld>
            <a:endParaRPr lang="en-US"/>
          </a:p>
        </p:txBody>
      </p:sp>
      <p:sp>
        <p:nvSpPr>
          <p:cNvPr id="3" name="Footer Placeholder 2">
            <a:extLst>
              <a:ext uri="{FF2B5EF4-FFF2-40B4-BE49-F238E27FC236}">
                <a16:creationId xmlns:a16="http://schemas.microsoft.com/office/drawing/2014/main" id="{5F21DE04-6FC9-416A-849B-9AB55CBC9BB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F040718-F435-453F-8CE9-C28A96593FAD}"/>
              </a:ext>
            </a:extLst>
          </p:cNvPr>
          <p:cNvSpPr>
            <a:spLocks noGrp="1"/>
          </p:cNvSpPr>
          <p:nvPr>
            <p:ph type="sldNum" sz="quarter" idx="12"/>
          </p:nvPr>
        </p:nvSpPr>
        <p:spPr/>
        <p:txBody>
          <a:bodyPr/>
          <a:lstStyle/>
          <a:p>
            <a:fld id="{853C7AA3-D5B1-4280-99D0-BFC427EDBBA9}" type="slidenum">
              <a:rPr lang="en-US" smtClean="0"/>
              <a:t>‹#›</a:t>
            </a:fld>
            <a:endParaRPr lang="en-US"/>
          </a:p>
        </p:txBody>
      </p:sp>
    </p:spTree>
    <p:extLst>
      <p:ext uri="{BB962C8B-B14F-4D97-AF65-F5344CB8AC3E}">
        <p14:creationId xmlns:p14="http://schemas.microsoft.com/office/powerpoint/2010/main" val="2523704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36F63-F87D-4753-A061-4E52BAA95D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FD57FA3-2CF1-4A85-B3FC-0768248762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7FCF8F2-5799-47FC-8869-F20995DF7E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35069A-714D-4E85-B117-DF3B0C468271}"/>
              </a:ext>
            </a:extLst>
          </p:cNvPr>
          <p:cNvSpPr>
            <a:spLocks noGrp="1"/>
          </p:cNvSpPr>
          <p:nvPr>
            <p:ph type="dt" sz="half" idx="10"/>
          </p:nvPr>
        </p:nvSpPr>
        <p:spPr/>
        <p:txBody>
          <a:bodyPr/>
          <a:lstStyle/>
          <a:p>
            <a:fld id="{771C61CB-3F37-4F44-84EF-BF899FB065BC}" type="datetimeFigureOut">
              <a:rPr lang="en-US" smtClean="0"/>
              <a:t>5/13/2021</a:t>
            </a:fld>
            <a:endParaRPr lang="en-US"/>
          </a:p>
        </p:txBody>
      </p:sp>
      <p:sp>
        <p:nvSpPr>
          <p:cNvPr id="6" name="Footer Placeholder 5">
            <a:extLst>
              <a:ext uri="{FF2B5EF4-FFF2-40B4-BE49-F238E27FC236}">
                <a16:creationId xmlns:a16="http://schemas.microsoft.com/office/drawing/2014/main" id="{FD8B3EE5-CD4F-4411-902D-FB1A74FE44F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86F141-0BE4-4C1A-AC29-4577C654DA40}"/>
              </a:ext>
            </a:extLst>
          </p:cNvPr>
          <p:cNvSpPr>
            <a:spLocks noGrp="1"/>
          </p:cNvSpPr>
          <p:nvPr>
            <p:ph type="sldNum" sz="quarter" idx="12"/>
          </p:nvPr>
        </p:nvSpPr>
        <p:spPr/>
        <p:txBody>
          <a:bodyPr/>
          <a:lstStyle/>
          <a:p>
            <a:fld id="{853C7AA3-D5B1-4280-99D0-BFC427EDBBA9}" type="slidenum">
              <a:rPr lang="en-US" smtClean="0"/>
              <a:t>‹#›</a:t>
            </a:fld>
            <a:endParaRPr lang="en-US"/>
          </a:p>
        </p:txBody>
      </p:sp>
    </p:spTree>
    <p:extLst>
      <p:ext uri="{BB962C8B-B14F-4D97-AF65-F5344CB8AC3E}">
        <p14:creationId xmlns:p14="http://schemas.microsoft.com/office/powerpoint/2010/main" val="1012941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7DB87-5601-4711-9F07-C4C37527A57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0865BA0-E49E-4D96-A578-A54AEA4E85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23B0377-A14F-48AD-84B0-7350324445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94B8A0-EE38-47A6-8819-883D29D1FD02}"/>
              </a:ext>
            </a:extLst>
          </p:cNvPr>
          <p:cNvSpPr>
            <a:spLocks noGrp="1"/>
          </p:cNvSpPr>
          <p:nvPr>
            <p:ph type="dt" sz="half" idx="10"/>
          </p:nvPr>
        </p:nvSpPr>
        <p:spPr/>
        <p:txBody>
          <a:bodyPr/>
          <a:lstStyle/>
          <a:p>
            <a:fld id="{771C61CB-3F37-4F44-84EF-BF899FB065BC}" type="datetimeFigureOut">
              <a:rPr lang="en-US" smtClean="0"/>
              <a:t>5/13/2021</a:t>
            </a:fld>
            <a:endParaRPr lang="en-US"/>
          </a:p>
        </p:txBody>
      </p:sp>
      <p:sp>
        <p:nvSpPr>
          <p:cNvPr id="6" name="Footer Placeholder 5">
            <a:extLst>
              <a:ext uri="{FF2B5EF4-FFF2-40B4-BE49-F238E27FC236}">
                <a16:creationId xmlns:a16="http://schemas.microsoft.com/office/drawing/2014/main" id="{7CD4B05B-E5E6-4CA5-8DC6-85C2325D05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2C1704-1FCC-4C0A-89B4-0AABA819DA3D}"/>
              </a:ext>
            </a:extLst>
          </p:cNvPr>
          <p:cNvSpPr>
            <a:spLocks noGrp="1"/>
          </p:cNvSpPr>
          <p:nvPr>
            <p:ph type="sldNum" sz="quarter" idx="12"/>
          </p:nvPr>
        </p:nvSpPr>
        <p:spPr/>
        <p:txBody>
          <a:bodyPr/>
          <a:lstStyle/>
          <a:p>
            <a:fld id="{853C7AA3-D5B1-4280-99D0-BFC427EDBBA9}" type="slidenum">
              <a:rPr lang="en-US" smtClean="0"/>
              <a:t>‹#›</a:t>
            </a:fld>
            <a:endParaRPr lang="en-US"/>
          </a:p>
        </p:txBody>
      </p:sp>
    </p:spTree>
    <p:extLst>
      <p:ext uri="{BB962C8B-B14F-4D97-AF65-F5344CB8AC3E}">
        <p14:creationId xmlns:p14="http://schemas.microsoft.com/office/powerpoint/2010/main" val="4051244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1660D1-5D38-48ED-9AB8-AC1218C6D3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1D8231F-25E6-4B99-9549-3FD90B743E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374CA0-5547-463E-83A5-3D24421E26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1C61CB-3F37-4F44-84EF-BF899FB065BC}" type="datetimeFigureOut">
              <a:rPr lang="en-US" smtClean="0"/>
              <a:t>5/13/2021</a:t>
            </a:fld>
            <a:endParaRPr lang="en-US"/>
          </a:p>
        </p:txBody>
      </p:sp>
      <p:sp>
        <p:nvSpPr>
          <p:cNvPr id="5" name="Footer Placeholder 4">
            <a:extLst>
              <a:ext uri="{FF2B5EF4-FFF2-40B4-BE49-F238E27FC236}">
                <a16:creationId xmlns:a16="http://schemas.microsoft.com/office/drawing/2014/main" id="{166B99C5-0366-475B-9B9D-32DE50A2B7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6672154-7DD3-422C-AED4-0523C852AE5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3C7AA3-D5B1-4280-99D0-BFC427EDBBA9}" type="slidenum">
              <a:rPr lang="en-US" smtClean="0"/>
              <a:t>‹#›</a:t>
            </a:fld>
            <a:endParaRPr lang="en-US"/>
          </a:p>
        </p:txBody>
      </p:sp>
    </p:spTree>
    <p:extLst>
      <p:ext uri="{BB962C8B-B14F-4D97-AF65-F5344CB8AC3E}">
        <p14:creationId xmlns:p14="http://schemas.microsoft.com/office/powerpoint/2010/main" val="39358675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http://www.onyxtruth.com/2015/03/13/bigot-watch/" TargetMode="External"/><Relationship Id="rId2" Type="http://schemas.openxmlformats.org/officeDocument/2006/relationships/image" Target="../media/image5.jp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868D2A2-E536-47F0-9FB3-5B05B6B4B03E}"/>
              </a:ext>
            </a:extLst>
          </p:cNvPr>
          <p:cNvSpPr>
            <a:spLocks noGrp="1"/>
          </p:cNvSpPr>
          <p:nvPr>
            <p:ph type="ctrTitle"/>
          </p:nvPr>
        </p:nvSpPr>
        <p:spPr>
          <a:xfrm>
            <a:off x="-185529" y="1742149"/>
            <a:ext cx="6042990" cy="1158971"/>
          </a:xfrm>
        </p:spPr>
        <p:txBody>
          <a:bodyPr>
            <a:normAutofit/>
          </a:bodyPr>
          <a:lstStyle/>
          <a:p>
            <a:pPr algn="ctr"/>
            <a:r>
              <a:rPr lang="en-US" altLang="en-US" sz="3200" b="1" dirty="0">
                <a:latin typeface="Futura PT Book" panose="020B0502020204020303" pitchFamily="34" charset="0"/>
              </a:rPr>
              <a:t>CDBG Downtown Commercial Rehabilitation</a:t>
            </a:r>
            <a:endParaRPr lang="en-US" sz="3200" b="1" dirty="0">
              <a:latin typeface="Futura PT Book" panose="020B0502020204020303" pitchFamily="34" charset="0"/>
            </a:endParaRPr>
          </a:p>
        </p:txBody>
      </p:sp>
      <p:sp>
        <p:nvSpPr>
          <p:cNvPr id="4" name="Text Placeholder 3">
            <a:extLst>
              <a:ext uri="{FF2B5EF4-FFF2-40B4-BE49-F238E27FC236}">
                <a16:creationId xmlns:a16="http://schemas.microsoft.com/office/drawing/2014/main" id="{59A772E0-3DD2-44F7-A11F-536EFB9BB00C}"/>
              </a:ext>
            </a:extLst>
          </p:cNvPr>
          <p:cNvSpPr>
            <a:spLocks noGrp="1"/>
          </p:cNvSpPr>
          <p:nvPr>
            <p:ph type="body" sz="quarter" idx="14"/>
          </p:nvPr>
        </p:nvSpPr>
        <p:spPr/>
        <p:txBody>
          <a:bodyPr/>
          <a:lstStyle/>
          <a:p>
            <a:r>
              <a:rPr lang="en-US" dirty="0">
                <a:latin typeface="Futura PT Book" panose="020B0502020204020303" pitchFamily="34" charset="0"/>
              </a:rPr>
              <a:t>Kansas Department of Commerce</a:t>
            </a:r>
          </a:p>
        </p:txBody>
      </p:sp>
      <p:pic>
        <p:nvPicPr>
          <p:cNvPr id="9" name="Picture Placeholder 8">
            <a:extLst>
              <a:ext uri="{FF2B5EF4-FFF2-40B4-BE49-F238E27FC236}">
                <a16:creationId xmlns:a16="http://schemas.microsoft.com/office/drawing/2014/main" id="{1AC29979-1449-4A09-9B7A-1B4DF6B2EB57}"/>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l="6450" r="6450"/>
          <a:stretch>
            <a:fillRect/>
          </a:stretch>
        </p:blipFill>
        <p:spPr>
          <a:xfrm>
            <a:off x="0" y="2380891"/>
            <a:ext cx="12192000" cy="4477109"/>
          </a:xfrm>
        </p:spPr>
      </p:pic>
    </p:spTree>
    <p:extLst>
      <p:ext uri="{BB962C8B-B14F-4D97-AF65-F5344CB8AC3E}">
        <p14:creationId xmlns:p14="http://schemas.microsoft.com/office/powerpoint/2010/main" val="1053098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619AAA95-3823-47DF-B414-F7FB940C4244}"/>
              </a:ext>
            </a:extLst>
          </p:cNvPr>
          <p:cNvSpPr>
            <a:spLocks noGrp="1" noChangeArrowheads="1"/>
          </p:cNvSpPr>
          <p:nvPr>
            <p:ph type="title"/>
          </p:nvPr>
        </p:nvSpPr>
        <p:spPr/>
        <p:txBody>
          <a:bodyPr/>
          <a:lstStyle/>
          <a:p>
            <a:r>
              <a:rPr lang="en-US" altLang="en-US" dirty="0">
                <a:latin typeface="Futura PT Book" panose="020B0502020204020303" pitchFamily="34" charset="0"/>
              </a:rPr>
              <a:t>Private Owner</a:t>
            </a:r>
          </a:p>
        </p:txBody>
      </p:sp>
      <p:sp>
        <p:nvSpPr>
          <p:cNvPr id="13315" name="Content Placeholder 2">
            <a:extLst>
              <a:ext uri="{FF2B5EF4-FFF2-40B4-BE49-F238E27FC236}">
                <a16:creationId xmlns:a16="http://schemas.microsoft.com/office/drawing/2014/main" id="{6E6C063F-0416-4517-82AA-4230B5BBAC3F}"/>
              </a:ext>
            </a:extLst>
          </p:cNvPr>
          <p:cNvSpPr>
            <a:spLocks noGrp="1" noChangeArrowheads="1"/>
          </p:cNvSpPr>
          <p:nvPr>
            <p:ph type="body" sz="quarter" idx="10"/>
          </p:nvPr>
        </p:nvSpPr>
        <p:spPr>
          <a:xfrm>
            <a:off x="1025036" y="1547813"/>
            <a:ext cx="10008928" cy="4416425"/>
          </a:xfrm>
        </p:spPr>
        <p:txBody>
          <a:bodyPr/>
          <a:lstStyle/>
          <a:p>
            <a:pPr>
              <a:lnSpc>
                <a:spcPct val="150000"/>
              </a:lnSpc>
            </a:pPr>
            <a:r>
              <a:rPr lang="en-US" altLang="en-US" dirty="0">
                <a:latin typeface="Futura PT Book" panose="020B0502020204020303" pitchFamily="34" charset="0"/>
              </a:rPr>
              <a:t>Business Plans for building occupants</a:t>
            </a:r>
          </a:p>
          <a:p>
            <a:pPr>
              <a:lnSpc>
                <a:spcPct val="150000"/>
              </a:lnSpc>
            </a:pPr>
            <a:r>
              <a:rPr lang="en-US" altLang="en-US" dirty="0">
                <a:latin typeface="Futura PT Book" panose="020B0502020204020303" pitchFamily="34" charset="0"/>
              </a:rPr>
              <a:t>Commitment letter from owner outlining building improvements, costs and matching funds</a:t>
            </a:r>
          </a:p>
          <a:p>
            <a:pPr>
              <a:lnSpc>
                <a:spcPct val="150000"/>
              </a:lnSpc>
            </a:pPr>
            <a:r>
              <a:rPr lang="en-US" altLang="en-US" dirty="0">
                <a:latin typeface="Futura PT Book" panose="020B0502020204020303" pitchFamily="34" charset="0"/>
              </a:rPr>
              <a:t>Recapture provisions – 3 year pay-back if the building is sold</a:t>
            </a:r>
          </a:p>
          <a:p>
            <a:endParaRPr lang="en-US"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D5ABEE10-9534-4DDE-BF39-8BA653A0B2D9}"/>
              </a:ext>
            </a:extLst>
          </p:cNvPr>
          <p:cNvSpPr>
            <a:spLocks noGrp="1" noChangeArrowheads="1"/>
          </p:cNvSpPr>
          <p:nvPr>
            <p:ph type="title"/>
          </p:nvPr>
        </p:nvSpPr>
        <p:spPr/>
        <p:txBody>
          <a:bodyPr/>
          <a:lstStyle/>
          <a:p>
            <a:r>
              <a:rPr lang="en-US" altLang="en-US" dirty="0">
                <a:latin typeface="Futura PT Book" panose="020B0502020204020303" pitchFamily="34" charset="0"/>
              </a:rPr>
              <a:t>Single Phase Project</a:t>
            </a:r>
          </a:p>
        </p:txBody>
      </p:sp>
      <p:sp>
        <p:nvSpPr>
          <p:cNvPr id="3" name="Content Placeholder 2">
            <a:extLst>
              <a:ext uri="{FF2B5EF4-FFF2-40B4-BE49-F238E27FC236}">
                <a16:creationId xmlns:a16="http://schemas.microsoft.com/office/drawing/2014/main" id="{141A24C9-FB01-480B-982F-57F7F2332223}"/>
              </a:ext>
            </a:extLst>
          </p:cNvPr>
          <p:cNvSpPr>
            <a:spLocks noGrp="1"/>
          </p:cNvSpPr>
          <p:nvPr>
            <p:ph type="body" sz="quarter" idx="10"/>
          </p:nvPr>
        </p:nvSpPr>
        <p:spPr>
          <a:xfrm>
            <a:off x="667588" y="1763940"/>
            <a:ext cx="9690072" cy="4416425"/>
          </a:xfrm>
        </p:spPr>
        <p:txBody>
          <a:bodyPr/>
          <a:lstStyle/>
          <a:p>
            <a:r>
              <a:rPr lang="en-US" dirty="0">
                <a:latin typeface="Futura PT Book" panose="020B0502020204020303" pitchFamily="34" charset="0"/>
              </a:rPr>
              <a:t>All work on a commercial building will done in one phase under one contract</a:t>
            </a:r>
          </a:p>
          <a:p>
            <a:pPr marL="685800" lvl="2" indent="0">
              <a:lnSpc>
                <a:spcPct val="150000"/>
              </a:lnSpc>
              <a:buNone/>
            </a:pPr>
            <a:r>
              <a:rPr lang="en-US" sz="2800" dirty="0">
                <a:latin typeface="Futura PT Book" panose="020B0502020204020303" pitchFamily="34" charset="0"/>
              </a:rPr>
              <a:t> </a:t>
            </a:r>
            <a:r>
              <a:rPr lang="en-US" sz="2400" dirty="0">
                <a:latin typeface="Futura PT Book" panose="020B0502020204020303" pitchFamily="34" charset="0"/>
              </a:rPr>
              <a:t>- </a:t>
            </a:r>
            <a:r>
              <a:rPr lang="en-US" sz="2600" dirty="0">
                <a:latin typeface="Futura PT Book" panose="020B0502020204020303" pitchFamily="34" charset="0"/>
              </a:rPr>
              <a:t>CDBG and owner pay to address code violations and exterior work</a:t>
            </a:r>
          </a:p>
          <a:p>
            <a:pPr marL="685800" lvl="2" indent="0">
              <a:lnSpc>
                <a:spcPct val="150000"/>
              </a:lnSpc>
              <a:buNone/>
            </a:pPr>
            <a:r>
              <a:rPr lang="en-US" sz="2600" dirty="0">
                <a:latin typeface="Futura PT Book" panose="020B0502020204020303" pitchFamily="34" charset="0"/>
              </a:rPr>
              <a:t> - Owner pays to address other building  rehabilitation work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1BF360A1-045B-498C-976F-F045A57F4804}"/>
              </a:ext>
            </a:extLst>
          </p:cNvPr>
          <p:cNvSpPr>
            <a:spLocks noGrp="1" noChangeArrowheads="1"/>
          </p:cNvSpPr>
          <p:nvPr>
            <p:ph type="title"/>
          </p:nvPr>
        </p:nvSpPr>
        <p:spPr>
          <a:xfrm>
            <a:off x="155275" y="155750"/>
            <a:ext cx="11887200" cy="1325563"/>
          </a:xfrm>
        </p:spPr>
        <p:txBody>
          <a:bodyPr/>
          <a:lstStyle/>
          <a:p>
            <a:r>
              <a:rPr lang="en-US" altLang="en-US" dirty="0">
                <a:latin typeface="Futura PT Book" panose="020B0502020204020303" pitchFamily="34" charset="0"/>
              </a:rPr>
              <a:t>Multiple Phase Project</a:t>
            </a:r>
          </a:p>
        </p:txBody>
      </p:sp>
      <p:sp>
        <p:nvSpPr>
          <p:cNvPr id="15363" name="Content Placeholder 2">
            <a:extLst>
              <a:ext uri="{FF2B5EF4-FFF2-40B4-BE49-F238E27FC236}">
                <a16:creationId xmlns:a16="http://schemas.microsoft.com/office/drawing/2014/main" id="{82B3A3A1-22EC-4FD2-B88D-63691CC27DD0}"/>
              </a:ext>
            </a:extLst>
          </p:cNvPr>
          <p:cNvSpPr>
            <a:spLocks noGrp="1" noChangeArrowheads="1"/>
          </p:cNvSpPr>
          <p:nvPr>
            <p:ph type="body" sz="quarter" idx="10"/>
          </p:nvPr>
        </p:nvSpPr>
        <p:spPr>
          <a:xfrm>
            <a:off x="564861" y="1133275"/>
            <a:ext cx="9792797" cy="5568976"/>
          </a:xfrm>
        </p:spPr>
        <p:txBody>
          <a:bodyPr>
            <a:normAutofit/>
          </a:bodyPr>
          <a:lstStyle/>
          <a:p>
            <a:pPr>
              <a:lnSpc>
                <a:spcPct val="150000"/>
              </a:lnSpc>
            </a:pPr>
            <a:r>
              <a:rPr lang="en-US" altLang="en-US" sz="2150" dirty="0">
                <a:latin typeface="Futura PT Book" panose="020B0502020204020303" pitchFamily="34" charset="0"/>
              </a:rPr>
              <a:t>Phase I: CDBG and the owner will pay to address code violations and exterior work under one contract</a:t>
            </a:r>
          </a:p>
          <a:p>
            <a:pPr lvl="1">
              <a:lnSpc>
                <a:spcPct val="150000"/>
              </a:lnSpc>
            </a:pPr>
            <a:r>
              <a:rPr lang="en-US" altLang="en-US" sz="2150" dirty="0">
                <a:latin typeface="Futura PT Book" panose="020B0502020204020303" pitchFamily="34" charset="0"/>
              </a:rPr>
              <a:t>Phase II: Owner pays to address other building rehabilitation work after the close of Phase I</a:t>
            </a:r>
          </a:p>
          <a:p>
            <a:pPr>
              <a:lnSpc>
                <a:spcPct val="150000"/>
              </a:lnSpc>
            </a:pPr>
            <a:r>
              <a:rPr lang="en-US" altLang="en-US" sz="2150" dirty="0">
                <a:latin typeface="Futura PT Book" panose="020B0502020204020303" pitchFamily="34" charset="0"/>
              </a:rPr>
              <a:t>Owner must show plans and financial resources to undertake Phase II of a renovation</a:t>
            </a:r>
          </a:p>
          <a:p>
            <a:pPr>
              <a:lnSpc>
                <a:spcPct val="150000"/>
              </a:lnSpc>
            </a:pPr>
            <a:r>
              <a:rPr lang="en-US" altLang="en-US" sz="2150" dirty="0">
                <a:latin typeface="Futura PT Book" panose="020B0502020204020303" pitchFamily="34" charset="0"/>
              </a:rPr>
              <a:t>Owner will need to sign an agreement committing to complete Phase II</a:t>
            </a:r>
          </a:p>
          <a:p>
            <a:pPr>
              <a:lnSpc>
                <a:spcPct val="150000"/>
              </a:lnSpc>
            </a:pPr>
            <a:r>
              <a:rPr lang="en-US" altLang="en-US" sz="2150" dirty="0">
                <a:latin typeface="Futura PT Book" panose="020B0502020204020303" pitchFamily="34" charset="0"/>
              </a:rPr>
              <a:t>Failure to complete Phase II within one year of closeout of CDBG grant will trigger a payback by the owner</a:t>
            </a:r>
            <a:endParaRPr lang="en-US"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53BCC125-857A-43DB-9C02-936767C7C210}"/>
              </a:ext>
            </a:extLst>
          </p:cNvPr>
          <p:cNvSpPr>
            <a:spLocks noGrp="1" noChangeArrowheads="1"/>
          </p:cNvSpPr>
          <p:nvPr>
            <p:ph type="title"/>
          </p:nvPr>
        </p:nvSpPr>
        <p:spPr/>
        <p:txBody>
          <a:bodyPr/>
          <a:lstStyle/>
          <a:p>
            <a:r>
              <a:rPr lang="en-US" altLang="en-US"/>
              <a:t>Architectural Firm</a:t>
            </a:r>
            <a:endParaRPr lang="en-US" altLang="en-US" dirty="0"/>
          </a:p>
        </p:txBody>
      </p:sp>
      <p:sp>
        <p:nvSpPr>
          <p:cNvPr id="18435" name="Content Placeholder 2">
            <a:extLst>
              <a:ext uri="{FF2B5EF4-FFF2-40B4-BE49-F238E27FC236}">
                <a16:creationId xmlns:a16="http://schemas.microsoft.com/office/drawing/2014/main" id="{499DC5F0-689D-44FC-8549-8714B6474350}"/>
              </a:ext>
            </a:extLst>
          </p:cNvPr>
          <p:cNvSpPr>
            <a:spLocks noGrp="1" noChangeArrowheads="1"/>
          </p:cNvSpPr>
          <p:nvPr>
            <p:ph type="body" sz="quarter" idx="10"/>
          </p:nvPr>
        </p:nvSpPr>
        <p:spPr>
          <a:xfrm>
            <a:off x="149225" y="1665288"/>
            <a:ext cx="5730875" cy="4416425"/>
          </a:xfrm>
        </p:spPr>
        <p:txBody>
          <a:bodyPr/>
          <a:lstStyle/>
          <a:p>
            <a:r>
              <a:rPr lang="en-US" altLang="en-US" dirty="0">
                <a:latin typeface="Futura PT Book" panose="020B0502020204020303"/>
              </a:rPr>
              <a:t>Cost estimates must be figured by a licensed architect; to include an itemized breakdown of all renovations</a:t>
            </a:r>
          </a:p>
          <a:p>
            <a:endParaRPr lang="en-US" altLang="en-US" dirty="0"/>
          </a:p>
          <a:p>
            <a:endParaRPr lang="en-US" altLang="en-US" dirty="0"/>
          </a:p>
          <a:p>
            <a:endParaRPr lang="en-US" altLang="en-US" dirty="0"/>
          </a:p>
        </p:txBody>
      </p:sp>
      <p:pic>
        <p:nvPicPr>
          <p:cNvPr id="6" name="Picture Placeholder 5" descr="Diagram, engineering drawing&#10;&#10;Description automatically generated">
            <a:extLst>
              <a:ext uri="{FF2B5EF4-FFF2-40B4-BE49-F238E27FC236}">
                <a16:creationId xmlns:a16="http://schemas.microsoft.com/office/drawing/2014/main" id="{7A9EE1CD-8272-49F7-B54A-099926FBECD2}"/>
              </a:ext>
            </a:extLst>
          </p:cNvPr>
          <p:cNvPicPr>
            <a:picLocks noGrp="1" noChangeAspect="1"/>
          </p:cNvPicPr>
          <p:nvPr>
            <p:ph type="pic" idx="4294967295"/>
          </p:nvPr>
        </p:nvPicPr>
        <p:blipFill>
          <a:blip r:embed="rId2">
            <a:extLst>
              <a:ext uri="{28A0092B-C50C-407E-A947-70E740481C1C}">
                <a14:useLocalDpi xmlns:a14="http://schemas.microsoft.com/office/drawing/2010/main" val="0"/>
              </a:ext>
            </a:extLst>
          </a:blip>
          <a:srcRect l="11303" r="11303"/>
          <a:stretch>
            <a:fillRect/>
          </a:stretch>
        </p:blipFill>
        <p:spPr>
          <a:xfrm>
            <a:off x="5985031" y="1381125"/>
            <a:ext cx="6311900" cy="4984750"/>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D07D867A-1337-4F91-962B-C42DA79F7EF1}"/>
              </a:ext>
            </a:extLst>
          </p:cNvPr>
          <p:cNvSpPr>
            <a:spLocks noGrp="1" noChangeArrowheads="1"/>
          </p:cNvSpPr>
          <p:nvPr>
            <p:ph type="title"/>
          </p:nvPr>
        </p:nvSpPr>
        <p:spPr>
          <a:xfrm>
            <a:off x="-25710" y="222250"/>
            <a:ext cx="5864525" cy="1325563"/>
          </a:xfrm>
        </p:spPr>
        <p:txBody>
          <a:bodyPr/>
          <a:lstStyle/>
          <a:p>
            <a:pPr algn="ctr"/>
            <a:r>
              <a:rPr lang="en-US" altLang="en-US" sz="4000" dirty="0">
                <a:latin typeface="Futura PT Book" panose="020B0502020204020303" pitchFamily="34" charset="0"/>
              </a:rPr>
              <a:t>Acquisition</a:t>
            </a:r>
            <a:endParaRPr lang="en-US" altLang="en-US" dirty="0">
              <a:latin typeface="Futura PT Book" panose="020B0502020204020303" pitchFamily="34" charset="0"/>
            </a:endParaRPr>
          </a:p>
        </p:txBody>
      </p:sp>
      <p:sp>
        <p:nvSpPr>
          <p:cNvPr id="19459" name="Content Placeholder 2">
            <a:extLst>
              <a:ext uri="{FF2B5EF4-FFF2-40B4-BE49-F238E27FC236}">
                <a16:creationId xmlns:a16="http://schemas.microsoft.com/office/drawing/2014/main" id="{2578E050-6CFD-49EB-94FB-E8B06DFAEEB1}"/>
              </a:ext>
            </a:extLst>
          </p:cNvPr>
          <p:cNvSpPr>
            <a:spLocks noGrp="1" noChangeArrowheads="1"/>
          </p:cNvSpPr>
          <p:nvPr>
            <p:ph type="body" sz="quarter" idx="10"/>
          </p:nvPr>
        </p:nvSpPr>
        <p:spPr>
          <a:xfrm>
            <a:off x="412461" y="1714068"/>
            <a:ext cx="5683539" cy="4416425"/>
          </a:xfrm>
        </p:spPr>
        <p:txBody>
          <a:bodyPr>
            <a:normAutofit/>
          </a:bodyPr>
          <a:lstStyle/>
          <a:p>
            <a:pPr>
              <a:lnSpc>
                <a:spcPct val="150000"/>
              </a:lnSpc>
            </a:pPr>
            <a:r>
              <a:rPr lang="en-US" altLang="en-US" dirty="0">
                <a:latin typeface="Futura PT Book" panose="020B0502020204020303" pitchFamily="34" charset="0"/>
              </a:rPr>
              <a:t>Applicant must follow URA when acquiring any property. </a:t>
            </a:r>
          </a:p>
          <a:p>
            <a:pPr>
              <a:lnSpc>
                <a:spcPct val="150000"/>
              </a:lnSpc>
            </a:pPr>
            <a:r>
              <a:rPr lang="en-US" altLang="en-US" dirty="0">
                <a:latin typeface="Futura PT Book" panose="020B0502020204020303" pitchFamily="34" charset="0"/>
              </a:rPr>
              <a:t>URA= </a:t>
            </a:r>
            <a:r>
              <a:rPr lang="en-US" dirty="0">
                <a:latin typeface="Futura PT Book" panose="020B0502020204020303" pitchFamily="34" charset="0"/>
              </a:rPr>
              <a:t>The Uniform Relocation Assistance and Real Property Acquisition Act</a:t>
            </a:r>
            <a:endParaRPr lang="en-US" altLang="en-US" dirty="0">
              <a:latin typeface="Futura PT Book" panose="020B0502020204020303" pitchFamily="34" charset="0"/>
            </a:endParaRPr>
          </a:p>
        </p:txBody>
      </p:sp>
      <p:pic>
        <p:nvPicPr>
          <p:cNvPr id="4" name="Picture Placeholder 3">
            <a:extLst>
              <a:ext uri="{FF2B5EF4-FFF2-40B4-BE49-F238E27FC236}">
                <a16:creationId xmlns:a16="http://schemas.microsoft.com/office/drawing/2014/main" id="{2A328E7E-1894-4228-B44B-A813D8730566}"/>
              </a:ext>
            </a:extLst>
          </p:cNvPr>
          <p:cNvPicPr>
            <a:picLocks noGrp="1" noChangeAspect="1"/>
          </p:cNvPicPr>
          <p:nvPr>
            <p:ph type="pic" idx="4294967295"/>
          </p:nvPr>
        </p:nvPicPr>
        <p:blipFill>
          <a:blip r:embed="rId2">
            <a:extLst>
              <a:ext uri="{28A0092B-C50C-407E-A947-70E740481C1C}">
                <a14:useLocalDpi xmlns:a14="http://schemas.microsoft.com/office/drawing/2010/main" val="0"/>
              </a:ext>
            </a:extLst>
          </a:blip>
          <a:srcRect l="14381" r="14381"/>
          <a:stretch>
            <a:fillRect/>
          </a:stretch>
        </p:blipFill>
        <p:spPr>
          <a:xfrm>
            <a:off x="6353187" y="1187536"/>
            <a:ext cx="4918871" cy="4087754"/>
          </a:xfr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2355B12A-CCED-41F1-B301-F87745D1437B}"/>
              </a:ext>
            </a:extLst>
          </p:cNvPr>
          <p:cNvSpPr>
            <a:spLocks noGrp="1" noChangeArrowheads="1"/>
          </p:cNvSpPr>
          <p:nvPr>
            <p:ph type="title"/>
          </p:nvPr>
        </p:nvSpPr>
        <p:spPr/>
        <p:txBody>
          <a:bodyPr/>
          <a:lstStyle/>
          <a:p>
            <a:r>
              <a:rPr lang="en-US" altLang="en-US" dirty="0">
                <a:latin typeface="Futura PT Book" panose="020B0502020204020303" pitchFamily="34" charset="0"/>
              </a:rPr>
              <a:t>Grant Administration</a:t>
            </a:r>
          </a:p>
        </p:txBody>
      </p:sp>
      <p:sp>
        <p:nvSpPr>
          <p:cNvPr id="20483" name="Content Placeholder 2">
            <a:extLst>
              <a:ext uri="{FF2B5EF4-FFF2-40B4-BE49-F238E27FC236}">
                <a16:creationId xmlns:a16="http://schemas.microsoft.com/office/drawing/2014/main" id="{656ED3CB-FCEE-47DB-877E-B8D900F49F66}"/>
              </a:ext>
            </a:extLst>
          </p:cNvPr>
          <p:cNvSpPr>
            <a:spLocks noGrp="1" noChangeArrowheads="1"/>
          </p:cNvSpPr>
          <p:nvPr>
            <p:ph type="body" sz="quarter" idx="10"/>
          </p:nvPr>
        </p:nvSpPr>
        <p:spPr>
          <a:xfrm>
            <a:off x="847494" y="1783860"/>
            <a:ext cx="9127779" cy="4851890"/>
          </a:xfrm>
        </p:spPr>
        <p:txBody>
          <a:bodyPr>
            <a:normAutofit/>
          </a:bodyPr>
          <a:lstStyle/>
          <a:p>
            <a:pPr>
              <a:lnSpc>
                <a:spcPct val="150000"/>
              </a:lnSpc>
            </a:pPr>
            <a:r>
              <a:rPr lang="en-US" altLang="en-US" sz="2400" dirty="0">
                <a:latin typeface="Futura PT Book" panose="020B0502020204020303" pitchFamily="34" charset="0"/>
              </a:rPr>
              <a:t>Grant Administration must be procured</a:t>
            </a:r>
          </a:p>
          <a:p>
            <a:pPr>
              <a:lnSpc>
                <a:spcPct val="150000"/>
              </a:lnSpc>
            </a:pPr>
            <a:r>
              <a:rPr lang="en-US" altLang="en-US" sz="2400" dirty="0">
                <a:latin typeface="Futura PT Book" panose="020B0502020204020303" pitchFamily="34" charset="0"/>
              </a:rPr>
              <a:t>Administration fee is $17,000 or 10% of total CDBG funds </a:t>
            </a:r>
            <a:r>
              <a:rPr lang="en-US" altLang="en-US" sz="2200" dirty="0">
                <a:latin typeface="Futura PT Book" panose="020B0502020204020303" pitchFamily="34" charset="0"/>
              </a:rPr>
              <a:t>(whichever is less</a:t>
            </a:r>
            <a:r>
              <a:rPr lang="en-US" altLang="en-US" sz="2200" dirty="0"/>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0A514001-B312-4CC2-A2F5-A64732A569F3}"/>
              </a:ext>
            </a:extLst>
          </p:cNvPr>
          <p:cNvSpPr>
            <a:spLocks noGrp="1" noChangeArrowheads="1"/>
          </p:cNvSpPr>
          <p:nvPr>
            <p:ph type="title"/>
          </p:nvPr>
        </p:nvSpPr>
        <p:spPr/>
        <p:txBody>
          <a:bodyPr/>
          <a:lstStyle/>
          <a:p>
            <a:r>
              <a:rPr lang="en-US" altLang="en-US" dirty="0">
                <a:latin typeface="Futura PT Book" panose="020B0502020204020303" pitchFamily="34" charset="0"/>
              </a:rPr>
              <a:t>Application Pre-requisites</a:t>
            </a:r>
          </a:p>
        </p:txBody>
      </p:sp>
      <p:sp>
        <p:nvSpPr>
          <p:cNvPr id="21507" name="Content Placeholder 2">
            <a:extLst>
              <a:ext uri="{FF2B5EF4-FFF2-40B4-BE49-F238E27FC236}">
                <a16:creationId xmlns:a16="http://schemas.microsoft.com/office/drawing/2014/main" id="{2F36FDF4-21DD-4C48-8072-AD7DFD88227B}"/>
              </a:ext>
            </a:extLst>
          </p:cNvPr>
          <p:cNvSpPr>
            <a:spLocks noGrp="1" noChangeArrowheads="1"/>
          </p:cNvSpPr>
          <p:nvPr>
            <p:ph type="body" sz="quarter" idx="10"/>
          </p:nvPr>
        </p:nvSpPr>
        <p:spPr>
          <a:xfrm>
            <a:off x="1008207" y="1549459"/>
            <a:ext cx="4821786" cy="4303250"/>
          </a:xfrm>
        </p:spPr>
        <p:txBody>
          <a:bodyPr>
            <a:normAutofit/>
          </a:bodyPr>
          <a:lstStyle/>
          <a:p>
            <a:pPr>
              <a:lnSpc>
                <a:spcPct val="150000"/>
              </a:lnSpc>
            </a:pPr>
            <a:r>
              <a:rPr lang="en-US" altLang="en-US" dirty="0">
                <a:latin typeface="Futura PT Book" panose="020B0502020204020303" pitchFamily="34" charset="0"/>
              </a:rPr>
              <a:t>Historical society approval </a:t>
            </a:r>
          </a:p>
          <a:p>
            <a:pPr marL="401638" lvl="1" indent="0">
              <a:lnSpc>
                <a:spcPct val="150000"/>
              </a:lnSpc>
              <a:buNone/>
            </a:pPr>
            <a:r>
              <a:rPr lang="en-US" altLang="en-US" sz="2800" dirty="0">
                <a:latin typeface="Futura PT Book" panose="020B0502020204020303" pitchFamily="34" charset="0"/>
              </a:rPr>
              <a:t> </a:t>
            </a:r>
            <a:r>
              <a:rPr lang="en-US" altLang="en-US" dirty="0">
                <a:latin typeface="Futura PT Book" panose="020B0502020204020303" pitchFamily="34" charset="0"/>
              </a:rPr>
              <a:t>- Initial approval </a:t>
            </a:r>
            <a:endParaRPr lang="en-US" altLang="en-US" sz="2800" dirty="0">
              <a:latin typeface="Futura PT Book" panose="020B0502020204020303" pitchFamily="34" charset="0"/>
            </a:endParaRPr>
          </a:p>
          <a:p>
            <a:pPr>
              <a:lnSpc>
                <a:spcPct val="150000"/>
              </a:lnSpc>
            </a:pPr>
            <a:r>
              <a:rPr lang="en-US" altLang="en-US" dirty="0">
                <a:latin typeface="Futura PT Book" panose="020B0502020204020303" pitchFamily="34" charset="0"/>
              </a:rPr>
              <a:t>Asbestos inspection</a:t>
            </a:r>
          </a:p>
          <a:p>
            <a:pPr>
              <a:lnSpc>
                <a:spcPct val="150000"/>
              </a:lnSpc>
            </a:pPr>
            <a:r>
              <a:rPr lang="en-US" dirty="0">
                <a:latin typeface="Futura PT Book" panose="020B0502020204020303" pitchFamily="34" charset="0"/>
              </a:rPr>
              <a:t>Preliminary Architectural Report (PAR)</a:t>
            </a:r>
            <a:endParaRPr lang="en-US" altLang="en-US" dirty="0">
              <a:latin typeface="Futura PT Book" panose="020B0502020204020303" pitchFamily="34" charset="0"/>
            </a:endParaRPr>
          </a:p>
        </p:txBody>
      </p:sp>
      <p:pic>
        <p:nvPicPr>
          <p:cNvPr id="1026" name="Picture 2">
            <a:extLst>
              <a:ext uri="{FF2B5EF4-FFF2-40B4-BE49-F238E27FC236}">
                <a16:creationId xmlns:a16="http://schemas.microsoft.com/office/drawing/2014/main" id="{344E1930-7B8F-48F1-A0EE-0D07362476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98909" y="2000250"/>
            <a:ext cx="2790825" cy="2857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EB0D3947-EF4D-45B3-B739-0114A345AFF0}"/>
              </a:ext>
            </a:extLst>
          </p:cNvPr>
          <p:cNvSpPr>
            <a:spLocks noGrp="1" noChangeArrowheads="1"/>
          </p:cNvSpPr>
          <p:nvPr>
            <p:ph type="title"/>
          </p:nvPr>
        </p:nvSpPr>
        <p:spPr/>
        <p:txBody>
          <a:bodyPr/>
          <a:lstStyle/>
          <a:p>
            <a:r>
              <a:rPr lang="en-US" altLang="en-US" dirty="0">
                <a:latin typeface="Futura PT Book" panose="020B0502020204020303" pitchFamily="34" charset="0"/>
              </a:rPr>
              <a:t>Citizen Participation</a:t>
            </a:r>
          </a:p>
        </p:txBody>
      </p:sp>
      <p:sp>
        <p:nvSpPr>
          <p:cNvPr id="22531" name="Content Placeholder 2">
            <a:extLst>
              <a:ext uri="{FF2B5EF4-FFF2-40B4-BE49-F238E27FC236}">
                <a16:creationId xmlns:a16="http://schemas.microsoft.com/office/drawing/2014/main" id="{16DA4DE5-FD97-49F3-9107-763234E8846B}"/>
              </a:ext>
            </a:extLst>
          </p:cNvPr>
          <p:cNvSpPr>
            <a:spLocks noGrp="1" noChangeArrowheads="1"/>
          </p:cNvSpPr>
          <p:nvPr>
            <p:ph type="body" sz="quarter" idx="10"/>
          </p:nvPr>
        </p:nvSpPr>
        <p:spPr>
          <a:xfrm>
            <a:off x="792787" y="1368059"/>
            <a:ext cx="10191808" cy="4718887"/>
          </a:xfrm>
        </p:spPr>
        <p:txBody>
          <a:bodyPr>
            <a:normAutofit fontScale="85000" lnSpcReduction="20000"/>
          </a:bodyPr>
          <a:lstStyle/>
          <a:p>
            <a:pPr hangingPunct="0">
              <a:lnSpc>
                <a:spcPct val="150000"/>
              </a:lnSpc>
            </a:pPr>
            <a:r>
              <a:rPr lang="en-US" dirty="0">
                <a:latin typeface="Futura PT Book" panose="020B0502020204020303" pitchFamily="34" charset="0"/>
              </a:rPr>
              <a:t>Notices must be published in a local newspaper having general circulation in the community.</a:t>
            </a:r>
          </a:p>
          <a:p>
            <a:pPr hangingPunct="0">
              <a:lnSpc>
                <a:spcPct val="150000"/>
              </a:lnSpc>
            </a:pPr>
            <a:r>
              <a:rPr lang="en-US" dirty="0">
                <a:latin typeface="Futura PT Book" panose="020B0502020204020303" pitchFamily="34" charset="0"/>
              </a:rPr>
              <a:t>Notice must be published at least five full days before (starting one day after publication date and not counting the date of the hearing, i.e., a total of seven days).</a:t>
            </a:r>
          </a:p>
          <a:p>
            <a:pPr hangingPunct="0">
              <a:lnSpc>
                <a:spcPct val="150000"/>
              </a:lnSpc>
            </a:pPr>
            <a:r>
              <a:rPr lang="en-US" dirty="0">
                <a:latin typeface="Futura PT Book" panose="020B0502020204020303" pitchFamily="34" charset="0"/>
              </a:rPr>
              <a:t>No more than 20 days before the hearing.</a:t>
            </a:r>
          </a:p>
          <a:p>
            <a:pPr>
              <a:lnSpc>
                <a:spcPct val="150000"/>
              </a:lnSpc>
            </a:pPr>
            <a:r>
              <a:rPr lang="en-US" altLang="en-US" dirty="0">
                <a:latin typeface="Futura PT Book" panose="020B0502020204020303" pitchFamily="34" charset="77"/>
              </a:rPr>
              <a:t>Must contain:</a:t>
            </a:r>
          </a:p>
          <a:p>
            <a:pPr marL="800100" lvl="1" indent="-342900"/>
            <a:r>
              <a:rPr lang="en-US" altLang="en-US" dirty="0">
                <a:latin typeface="Futura PT Book" panose="020B0502020204020303" pitchFamily="34" charset="77"/>
              </a:rPr>
              <a:t>Detailed project description</a:t>
            </a:r>
          </a:p>
          <a:p>
            <a:pPr marL="800100" lvl="1" indent="-342900"/>
            <a:r>
              <a:rPr lang="en-US" altLang="en-US" dirty="0">
                <a:latin typeface="Futura PT Book" panose="020B0502020204020303" pitchFamily="34" charset="77"/>
              </a:rPr>
              <a:t>Exact project location</a:t>
            </a:r>
          </a:p>
          <a:p>
            <a:pPr marL="800100" lvl="1" indent="-342900"/>
            <a:r>
              <a:rPr lang="en-US" altLang="en-US" dirty="0">
                <a:latin typeface="Futura PT Book" panose="020B0502020204020303" pitchFamily="34" charset="77"/>
              </a:rPr>
              <a:t>CDBG grant amount and total project cost</a:t>
            </a:r>
          </a:p>
          <a:p>
            <a:pPr marL="0" indent="0">
              <a:lnSpc>
                <a:spcPct val="150000"/>
              </a:lnSpc>
              <a:buNone/>
            </a:pPr>
            <a:endParaRPr lang="en-US" altLang="en-US" dirty="0">
              <a:latin typeface="Futura PT Book" panose="020B0502020204020303" pitchFamily="34" charset="0"/>
            </a:endParaRPr>
          </a:p>
          <a:p>
            <a:endParaRPr lang="en-US"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DD168301-DEC6-4DAA-A931-3A33A4BBBACF}"/>
              </a:ext>
            </a:extLst>
          </p:cNvPr>
          <p:cNvSpPr>
            <a:spLocks noGrp="1" noChangeArrowheads="1"/>
          </p:cNvSpPr>
          <p:nvPr>
            <p:ph type="title"/>
          </p:nvPr>
        </p:nvSpPr>
        <p:spPr/>
        <p:txBody>
          <a:bodyPr/>
          <a:lstStyle/>
          <a:p>
            <a:r>
              <a:rPr lang="en-US" altLang="en-US" dirty="0">
                <a:latin typeface="Futura PT Book" panose="020B0502020204020303" pitchFamily="34" charset="0"/>
              </a:rPr>
              <a:t>Site Visit</a:t>
            </a:r>
          </a:p>
        </p:txBody>
      </p:sp>
      <p:sp>
        <p:nvSpPr>
          <p:cNvPr id="23555" name="Content Placeholder 2">
            <a:extLst>
              <a:ext uri="{FF2B5EF4-FFF2-40B4-BE49-F238E27FC236}">
                <a16:creationId xmlns:a16="http://schemas.microsoft.com/office/drawing/2014/main" id="{B85C978E-C6BC-4083-88A1-A71971B26A31}"/>
              </a:ext>
            </a:extLst>
          </p:cNvPr>
          <p:cNvSpPr>
            <a:spLocks noGrp="1" noChangeArrowheads="1"/>
          </p:cNvSpPr>
          <p:nvPr>
            <p:ph type="body" sz="quarter" idx="10"/>
          </p:nvPr>
        </p:nvSpPr>
        <p:spPr>
          <a:xfrm>
            <a:off x="515285" y="1354365"/>
            <a:ext cx="10607144" cy="2074635"/>
          </a:xfrm>
        </p:spPr>
        <p:txBody>
          <a:bodyPr>
            <a:normAutofit/>
          </a:bodyPr>
          <a:lstStyle/>
          <a:p>
            <a:pPr>
              <a:lnSpc>
                <a:spcPct val="150000"/>
              </a:lnSpc>
            </a:pPr>
            <a:r>
              <a:rPr lang="en-US" altLang="en-US" sz="2600" dirty="0">
                <a:latin typeface="Futura PT Book" panose="020B0502020204020303" pitchFamily="34" charset="0"/>
              </a:rPr>
              <a:t>Prior to grant award, applicants will receive a site visit to further evaluate the proposed project </a:t>
            </a:r>
          </a:p>
        </p:txBody>
      </p:sp>
      <p:pic>
        <p:nvPicPr>
          <p:cNvPr id="3" name="Picture 2" descr="A picture containing sport&#10;&#10;Description automatically generated">
            <a:extLst>
              <a:ext uri="{FF2B5EF4-FFF2-40B4-BE49-F238E27FC236}">
                <a16:creationId xmlns:a16="http://schemas.microsoft.com/office/drawing/2014/main" id="{28895CE6-A8A2-4D2A-8A60-6A98D8B7A1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58652" y="3295422"/>
            <a:ext cx="9240456" cy="2636610"/>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BAD2C71E-0672-4D36-BE88-B9FBA1EBCAFD}"/>
              </a:ext>
            </a:extLst>
          </p:cNvPr>
          <p:cNvSpPr>
            <a:spLocks noGrp="1" noChangeArrowheads="1"/>
          </p:cNvSpPr>
          <p:nvPr>
            <p:ph type="title"/>
          </p:nvPr>
        </p:nvSpPr>
        <p:spPr/>
        <p:txBody>
          <a:bodyPr/>
          <a:lstStyle/>
          <a:p>
            <a:r>
              <a:rPr lang="en-US" altLang="en-US" dirty="0">
                <a:latin typeface="Futura PT Book" panose="020B0502020204020303" pitchFamily="34" charset="0"/>
              </a:rPr>
              <a:t>Environmental Review</a:t>
            </a:r>
          </a:p>
        </p:txBody>
      </p:sp>
      <p:sp>
        <p:nvSpPr>
          <p:cNvPr id="24579" name="Content Placeholder 2">
            <a:extLst>
              <a:ext uri="{FF2B5EF4-FFF2-40B4-BE49-F238E27FC236}">
                <a16:creationId xmlns:a16="http://schemas.microsoft.com/office/drawing/2014/main" id="{695CF068-4034-486F-9DFF-1039CC9447E0}"/>
              </a:ext>
            </a:extLst>
          </p:cNvPr>
          <p:cNvSpPr>
            <a:spLocks noGrp="1" noChangeArrowheads="1"/>
          </p:cNvSpPr>
          <p:nvPr>
            <p:ph type="body" sz="quarter" idx="10"/>
          </p:nvPr>
        </p:nvSpPr>
        <p:spPr>
          <a:xfrm>
            <a:off x="581187" y="1889309"/>
            <a:ext cx="6734013" cy="3344348"/>
          </a:xfrm>
        </p:spPr>
        <p:txBody>
          <a:bodyPr/>
          <a:lstStyle/>
          <a:p>
            <a:pPr>
              <a:lnSpc>
                <a:spcPct val="150000"/>
              </a:lnSpc>
            </a:pPr>
            <a:r>
              <a:rPr lang="en-US" altLang="en-US" sz="2600" dirty="0">
                <a:latin typeface="Futura PT Book" panose="020B0502020204020303" pitchFamily="34" charset="0"/>
              </a:rPr>
              <a:t>Environmental Review should be complete and the signed RROF and supporting documents should be submitted within 30 days after application submittal </a:t>
            </a:r>
          </a:p>
          <a:p>
            <a:pPr marL="0" indent="0">
              <a:buNone/>
            </a:pPr>
            <a:endParaRPr lang="en-US" altLang="en-US" dirty="0">
              <a:latin typeface="Futura PT Book" panose="020B0502020204020303" pitchFamily="34" charset="0"/>
            </a:endParaRPr>
          </a:p>
        </p:txBody>
      </p:sp>
      <p:pic>
        <p:nvPicPr>
          <p:cNvPr id="5" name="Picture 4">
            <a:extLst>
              <a:ext uri="{FF2B5EF4-FFF2-40B4-BE49-F238E27FC236}">
                <a16:creationId xmlns:a16="http://schemas.microsoft.com/office/drawing/2014/main" id="{C0B2CE06-54DC-4B9E-8800-0B5950C6BF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21856" y="1889309"/>
            <a:ext cx="3081700" cy="30817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409891E-3925-4BFD-900A-C516A9FB6663}"/>
              </a:ext>
            </a:extLst>
          </p:cNvPr>
          <p:cNvSpPr>
            <a:spLocks noGrp="1"/>
          </p:cNvSpPr>
          <p:nvPr>
            <p:ph type="title"/>
          </p:nvPr>
        </p:nvSpPr>
        <p:spPr/>
        <p:txBody>
          <a:bodyPr/>
          <a:lstStyle/>
          <a:p>
            <a:r>
              <a:rPr lang="en-US" dirty="0">
                <a:latin typeface="Futura PT Book" panose="020B0502020204020303" pitchFamily="34" charset="0"/>
              </a:rPr>
              <a:t>What is CDBG Downtown Commercial Rehabilitation?</a:t>
            </a:r>
          </a:p>
        </p:txBody>
      </p:sp>
      <p:sp>
        <p:nvSpPr>
          <p:cNvPr id="3" name="Text Placeholder 2">
            <a:extLst>
              <a:ext uri="{FF2B5EF4-FFF2-40B4-BE49-F238E27FC236}">
                <a16:creationId xmlns:a16="http://schemas.microsoft.com/office/drawing/2014/main" id="{CA89F5A0-580D-4B25-A77B-5EB1A4A09DA7}"/>
              </a:ext>
            </a:extLst>
          </p:cNvPr>
          <p:cNvSpPr>
            <a:spLocks noGrp="1"/>
          </p:cNvSpPr>
          <p:nvPr>
            <p:ph type="body" sz="quarter" idx="10"/>
          </p:nvPr>
        </p:nvSpPr>
        <p:spPr>
          <a:xfrm>
            <a:off x="675900" y="1547813"/>
            <a:ext cx="10840200" cy="4416425"/>
          </a:xfrm>
        </p:spPr>
        <p:txBody>
          <a:bodyPr/>
          <a:lstStyle/>
          <a:p>
            <a:pPr marL="0" indent="0" algn="ctr">
              <a:buNone/>
            </a:pPr>
            <a:r>
              <a:rPr lang="en-US" sz="2600" dirty="0">
                <a:latin typeface="Futura PT Book" panose="020B0502020204020303" pitchFamily="34" charset="0"/>
              </a:rPr>
              <a:t>CDBG Downtown Commercial Rehabilitation is in place to help cities improve the quality of their downtown commercial districts by assisting private property owners in the rehabilitation of blighted buildings. The goal is that the strategic investment of grant funds will help prevent the spread of blighted conditions to other nearby structures.</a:t>
            </a:r>
          </a:p>
          <a:p>
            <a:pPr lvl="1"/>
            <a:endParaRPr lang="en-US" dirty="0">
              <a:latin typeface="Futura PT Book" panose="020B0502020204020303" pitchFamily="34" charset="0"/>
            </a:endParaRPr>
          </a:p>
          <a:p>
            <a:pPr lvl="1"/>
            <a:endParaRPr lang="en-US" dirty="0">
              <a:latin typeface="Futura PT Book" panose="020B0502020204020303" pitchFamily="34" charset="0"/>
            </a:endParaRPr>
          </a:p>
          <a:p>
            <a:pPr lvl="1"/>
            <a:endParaRPr lang="en-US" dirty="0">
              <a:latin typeface="Futura PT Book" panose="020B0502020204020303" pitchFamily="34" charset="0"/>
            </a:endParaRPr>
          </a:p>
          <a:p>
            <a:endParaRPr lang="en-US" dirty="0">
              <a:latin typeface="Futura PT Book" panose="020B0502020204020303" pitchFamily="34" charset="0"/>
            </a:endParaRPr>
          </a:p>
        </p:txBody>
      </p:sp>
      <p:pic>
        <p:nvPicPr>
          <p:cNvPr id="4" name="Picture 2" descr="What is FCAS2? | NLRP12.COM">
            <a:extLst>
              <a:ext uri="{FF2B5EF4-FFF2-40B4-BE49-F238E27FC236}">
                <a16:creationId xmlns:a16="http://schemas.microsoft.com/office/drawing/2014/main" id="{96A4E817-AD15-4652-8838-7C227F64B1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86125" y="3886271"/>
            <a:ext cx="5022988" cy="25200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50185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D470E05D-4185-46DE-A2BF-492A1B5F08A8}"/>
              </a:ext>
            </a:extLst>
          </p:cNvPr>
          <p:cNvSpPr>
            <a:spLocks noGrp="1" noChangeArrowheads="1"/>
          </p:cNvSpPr>
          <p:nvPr>
            <p:ph type="title"/>
          </p:nvPr>
        </p:nvSpPr>
        <p:spPr/>
        <p:txBody>
          <a:bodyPr/>
          <a:lstStyle/>
          <a:p>
            <a:r>
              <a:rPr lang="en-US" altLang="en-US" dirty="0">
                <a:latin typeface="Futura PT Book" panose="020B0502020204020303" pitchFamily="34" charset="0"/>
              </a:rPr>
              <a:t>Program Contact</a:t>
            </a:r>
          </a:p>
        </p:txBody>
      </p:sp>
      <p:sp>
        <p:nvSpPr>
          <p:cNvPr id="3" name="Content Placeholder 2">
            <a:extLst>
              <a:ext uri="{FF2B5EF4-FFF2-40B4-BE49-F238E27FC236}">
                <a16:creationId xmlns:a16="http://schemas.microsoft.com/office/drawing/2014/main" id="{A0731E6F-0205-4D30-8D98-9200D1D36C83}"/>
              </a:ext>
            </a:extLst>
          </p:cNvPr>
          <p:cNvSpPr>
            <a:spLocks noGrp="1"/>
          </p:cNvSpPr>
          <p:nvPr>
            <p:ph type="body" sz="quarter" idx="10"/>
          </p:nvPr>
        </p:nvSpPr>
        <p:spPr>
          <a:xfrm>
            <a:off x="143175" y="1449706"/>
            <a:ext cx="11893550" cy="4416425"/>
          </a:xfrm>
        </p:spPr>
        <p:txBody>
          <a:bodyPr>
            <a:normAutofit lnSpcReduction="10000"/>
          </a:bodyPr>
          <a:lstStyle/>
          <a:p>
            <a:pPr marL="0" indent="0" algn="ctr">
              <a:buNone/>
            </a:pPr>
            <a:endParaRPr lang="en-US" dirty="0"/>
          </a:p>
          <a:p>
            <a:pPr marL="0" indent="0" algn="ctr">
              <a:buNone/>
            </a:pPr>
            <a:endParaRPr lang="en-US" dirty="0">
              <a:latin typeface="Futura PT Book" panose="020B0502020204020303" pitchFamily="34" charset="0"/>
            </a:endParaRPr>
          </a:p>
          <a:p>
            <a:pPr marL="0" indent="0" algn="ctr">
              <a:lnSpc>
                <a:spcPct val="150000"/>
              </a:lnSpc>
              <a:buNone/>
            </a:pPr>
            <a:r>
              <a:rPr lang="en-US" altLang="en-US" dirty="0">
                <a:latin typeface="Futura PT Book" panose="020B0502020204020303" pitchFamily="34" charset="0"/>
              </a:rPr>
              <a:t>Dustin Gale</a:t>
            </a:r>
          </a:p>
          <a:p>
            <a:pPr marL="0" indent="0" algn="ctr">
              <a:lnSpc>
                <a:spcPct val="150000"/>
              </a:lnSpc>
              <a:buNone/>
            </a:pPr>
            <a:r>
              <a:rPr lang="en-US" altLang="en-US" dirty="0">
                <a:latin typeface="Futura PT Book" panose="020B0502020204020303" pitchFamily="34" charset="0"/>
              </a:rPr>
              <a:t>Project Manager</a:t>
            </a:r>
            <a:br>
              <a:rPr lang="en-US" altLang="en-US" dirty="0">
                <a:latin typeface="Futura PT Book" panose="020B0502020204020303" pitchFamily="34" charset="0"/>
              </a:rPr>
            </a:br>
            <a:r>
              <a:rPr lang="en-US" altLang="en-US" u="sng" dirty="0">
                <a:latin typeface="Futura PT Book" panose="020B0502020204020303" pitchFamily="34" charset="0"/>
              </a:rPr>
              <a:t>dustin.gale@ks.gov </a:t>
            </a:r>
            <a:br>
              <a:rPr lang="en-US" altLang="en-US" dirty="0">
                <a:latin typeface="Futura PT Book" panose="020B0502020204020303" pitchFamily="34" charset="0"/>
              </a:rPr>
            </a:br>
            <a:r>
              <a:rPr lang="en-US" altLang="en-US" dirty="0">
                <a:latin typeface="Futura PT Book" panose="020B0502020204020303" pitchFamily="34" charset="0"/>
              </a:rPr>
              <a:t>(785) 296-4100</a:t>
            </a:r>
          </a:p>
          <a:p>
            <a:pPr marL="0" indent="0" algn="ctr">
              <a:buNone/>
            </a:pPr>
            <a:br>
              <a:rPr lang="en-US" altLang="en-US" dirty="0">
                <a:cs typeface="Arial" panose="020B0604020202020204" pitchFamily="34" charset="0"/>
              </a:rPr>
            </a:br>
            <a:endParaRPr lang="en-US" dirty="0"/>
          </a:p>
        </p:txBody>
      </p:sp>
    </p:spTree>
    <p:extLst>
      <p:ext uri="{BB962C8B-B14F-4D97-AF65-F5344CB8AC3E}">
        <p14:creationId xmlns:p14="http://schemas.microsoft.com/office/powerpoint/2010/main" val="1268117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409891E-3925-4BFD-900A-C516A9FB6663}"/>
              </a:ext>
            </a:extLst>
          </p:cNvPr>
          <p:cNvSpPr>
            <a:spLocks noGrp="1"/>
          </p:cNvSpPr>
          <p:nvPr>
            <p:ph type="title"/>
          </p:nvPr>
        </p:nvSpPr>
        <p:spPr/>
        <p:txBody>
          <a:bodyPr>
            <a:normAutofit/>
          </a:bodyPr>
          <a:lstStyle/>
          <a:p>
            <a:r>
              <a:rPr lang="en-US" altLang="en-US" dirty="0">
                <a:latin typeface="Futura PT Book" panose="020B0502020204020303" pitchFamily="34" charset="0"/>
              </a:rPr>
              <a:t>General Overview</a:t>
            </a:r>
            <a:endParaRPr lang="en-US" dirty="0">
              <a:latin typeface="Futura PT Book" panose="020B0502020204020303" pitchFamily="34" charset="0"/>
            </a:endParaRPr>
          </a:p>
        </p:txBody>
      </p:sp>
      <p:sp>
        <p:nvSpPr>
          <p:cNvPr id="3" name="Text Placeholder 2">
            <a:extLst>
              <a:ext uri="{FF2B5EF4-FFF2-40B4-BE49-F238E27FC236}">
                <a16:creationId xmlns:a16="http://schemas.microsoft.com/office/drawing/2014/main" id="{CA89F5A0-580D-4B25-A77B-5EB1A4A09DA7}"/>
              </a:ext>
            </a:extLst>
          </p:cNvPr>
          <p:cNvSpPr>
            <a:spLocks noGrp="1"/>
          </p:cNvSpPr>
          <p:nvPr>
            <p:ph type="body" sz="quarter" idx="10"/>
          </p:nvPr>
        </p:nvSpPr>
        <p:spPr>
          <a:xfrm>
            <a:off x="5371800" y="1612557"/>
            <a:ext cx="6670675" cy="4824413"/>
          </a:xfrm>
        </p:spPr>
        <p:txBody>
          <a:bodyPr/>
          <a:lstStyle/>
          <a:p>
            <a:endParaRPr lang="en-US" sz="3200" dirty="0">
              <a:latin typeface="Futura PT Book" panose="020B0502020204020303" pitchFamily="34" charset="0"/>
            </a:endParaRPr>
          </a:p>
          <a:p>
            <a:r>
              <a:rPr lang="en-US" altLang="en-US" sz="2600" dirty="0">
                <a:latin typeface="Futura PT Book" panose="020B0502020204020303" pitchFamily="34" charset="0"/>
              </a:rPr>
              <a:t>Slum and Blight or LMI Job National Objective</a:t>
            </a:r>
          </a:p>
          <a:p>
            <a:pPr>
              <a:lnSpc>
                <a:spcPct val="150000"/>
              </a:lnSpc>
            </a:pPr>
            <a:r>
              <a:rPr lang="en-US" altLang="en-US" sz="2600" dirty="0">
                <a:latin typeface="Futura PT Book" panose="020B0502020204020303" pitchFamily="34" charset="0"/>
              </a:rPr>
              <a:t> Limit of one building per application</a:t>
            </a:r>
          </a:p>
          <a:p>
            <a:pPr>
              <a:lnSpc>
                <a:spcPct val="150000"/>
              </a:lnSpc>
            </a:pPr>
            <a:r>
              <a:rPr lang="en-US" altLang="en-US" sz="2600" dirty="0">
                <a:latin typeface="Futura PT Book" panose="020B0502020204020303" pitchFamily="34" charset="0"/>
              </a:rPr>
              <a:t> Only for-profit buildings</a:t>
            </a:r>
          </a:p>
          <a:p>
            <a:pPr>
              <a:lnSpc>
                <a:spcPct val="150000"/>
              </a:lnSpc>
            </a:pPr>
            <a:r>
              <a:rPr lang="en-US" altLang="en-US" sz="2600" dirty="0">
                <a:latin typeface="Futura PT Book" panose="020B0502020204020303" pitchFamily="34" charset="0"/>
              </a:rPr>
              <a:t> Applicant will be the local unit of government</a:t>
            </a:r>
          </a:p>
          <a:p>
            <a:pPr marL="0" indent="0">
              <a:buNone/>
            </a:pPr>
            <a:endParaRPr lang="en-US" dirty="0"/>
          </a:p>
          <a:p>
            <a:pPr lvl="1"/>
            <a:endParaRPr lang="en-US" dirty="0"/>
          </a:p>
          <a:p>
            <a:pPr lvl="1"/>
            <a:endParaRPr lang="en-US" dirty="0"/>
          </a:p>
          <a:p>
            <a:pPr lvl="1"/>
            <a:endParaRPr lang="en-US" dirty="0"/>
          </a:p>
          <a:p>
            <a:endParaRPr lang="en-US" dirty="0"/>
          </a:p>
        </p:txBody>
      </p:sp>
      <p:pic>
        <p:nvPicPr>
          <p:cNvPr id="4" name="Picture 3">
            <a:extLst>
              <a:ext uri="{FF2B5EF4-FFF2-40B4-BE49-F238E27FC236}">
                <a16:creationId xmlns:a16="http://schemas.microsoft.com/office/drawing/2014/main" id="{8286A28F-2F22-4757-A1DF-14DA50CE8602}"/>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63525" y="2143711"/>
            <a:ext cx="4624359" cy="3075931"/>
          </a:xfrm>
          <a:prstGeom prst="rect">
            <a:avLst/>
          </a:prstGeom>
        </p:spPr>
      </p:pic>
    </p:spTree>
    <p:extLst>
      <p:ext uri="{BB962C8B-B14F-4D97-AF65-F5344CB8AC3E}">
        <p14:creationId xmlns:p14="http://schemas.microsoft.com/office/powerpoint/2010/main" val="1826148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409891E-3925-4BFD-900A-C516A9FB6663}"/>
              </a:ext>
            </a:extLst>
          </p:cNvPr>
          <p:cNvSpPr>
            <a:spLocks noGrp="1"/>
          </p:cNvSpPr>
          <p:nvPr>
            <p:ph type="title"/>
          </p:nvPr>
        </p:nvSpPr>
        <p:spPr/>
        <p:txBody>
          <a:bodyPr>
            <a:normAutofit/>
          </a:bodyPr>
          <a:lstStyle/>
          <a:p>
            <a:r>
              <a:rPr lang="en-US" altLang="en-US" dirty="0">
                <a:latin typeface="Futura PT Book" panose="020B0502020204020303" pitchFamily="34" charset="0"/>
              </a:rPr>
              <a:t>Funding Details</a:t>
            </a:r>
            <a:endParaRPr lang="en-US" dirty="0">
              <a:latin typeface="Futura PT Book" panose="020B0502020204020303" pitchFamily="34" charset="0"/>
            </a:endParaRPr>
          </a:p>
        </p:txBody>
      </p:sp>
      <p:sp>
        <p:nvSpPr>
          <p:cNvPr id="3" name="Text Placeholder 2">
            <a:extLst>
              <a:ext uri="{FF2B5EF4-FFF2-40B4-BE49-F238E27FC236}">
                <a16:creationId xmlns:a16="http://schemas.microsoft.com/office/drawing/2014/main" id="{CA89F5A0-580D-4B25-A77B-5EB1A4A09DA7}"/>
              </a:ext>
            </a:extLst>
          </p:cNvPr>
          <p:cNvSpPr>
            <a:spLocks noGrp="1"/>
          </p:cNvSpPr>
          <p:nvPr>
            <p:ph type="body" sz="quarter" idx="10"/>
          </p:nvPr>
        </p:nvSpPr>
        <p:spPr>
          <a:xfrm>
            <a:off x="897370" y="1087783"/>
            <a:ext cx="10579013" cy="4416425"/>
          </a:xfrm>
        </p:spPr>
        <p:txBody>
          <a:bodyPr>
            <a:normAutofit/>
          </a:bodyPr>
          <a:lstStyle/>
          <a:p>
            <a:pPr marL="0" indent="0">
              <a:buNone/>
            </a:pPr>
            <a:endParaRPr lang="en-US" altLang="en-US" dirty="0">
              <a:latin typeface="Futura PT Book" panose="020B0502020204020303" pitchFamily="34" charset="0"/>
              <a:cs typeface="Arial" panose="020B0604020202020204" pitchFamily="34" charset="0"/>
            </a:endParaRPr>
          </a:p>
          <a:p>
            <a:pPr>
              <a:lnSpc>
                <a:spcPct val="150000"/>
              </a:lnSpc>
            </a:pPr>
            <a:r>
              <a:rPr lang="en-US" altLang="en-US" dirty="0">
                <a:latin typeface="Futura PT Book" panose="020B0502020204020303" pitchFamily="34" charset="0"/>
                <a:cs typeface="Arial" panose="020B0604020202020204" pitchFamily="34" charset="0"/>
              </a:rPr>
              <a:t> Applications accepted January 4, 2021 – December 3, 2021</a:t>
            </a:r>
            <a:r>
              <a:rPr lang="en-US" altLang="en-US" baseline="30000" dirty="0">
                <a:latin typeface="Futura PT Book" panose="020B0502020204020303" pitchFamily="34" charset="0"/>
                <a:cs typeface="Arial" panose="020B0604020202020204" pitchFamily="34" charset="0"/>
              </a:rPr>
              <a:t>	</a:t>
            </a:r>
            <a:endParaRPr lang="en-US" altLang="en-US" dirty="0">
              <a:latin typeface="Futura PT Book" panose="020B0502020204020303" pitchFamily="34" charset="0"/>
              <a:cs typeface="Arial" panose="020B0604020202020204" pitchFamily="34" charset="0"/>
            </a:endParaRPr>
          </a:p>
          <a:p>
            <a:pPr>
              <a:lnSpc>
                <a:spcPct val="150000"/>
              </a:lnSpc>
            </a:pPr>
            <a:r>
              <a:rPr lang="en-US" altLang="en-US" dirty="0">
                <a:latin typeface="Futura PT Book" panose="020B0502020204020303" pitchFamily="34" charset="0"/>
                <a:cs typeface="Arial" panose="020B0604020202020204" pitchFamily="34" charset="0"/>
              </a:rPr>
              <a:t> $1,000,000 set aside for Slum and Blight</a:t>
            </a:r>
          </a:p>
          <a:p>
            <a:pPr>
              <a:lnSpc>
                <a:spcPct val="150000"/>
              </a:lnSpc>
            </a:pPr>
            <a:r>
              <a:rPr lang="en-US" altLang="en-US" dirty="0">
                <a:latin typeface="Futura PT Book" panose="020B0502020204020303" pitchFamily="34" charset="0"/>
                <a:cs typeface="Arial" panose="020B0604020202020204" pitchFamily="34" charset="0"/>
              </a:rPr>
              <a:t>$1,000,000 set aside for Job Creation and Retention</a:t>
            </a:r>
          </a:p>
          <a:p>
            <a:pPr>
              <a:lnSpc>
                <a:spcPct val="150000"/>
              </a:lnSpc>
            </a:pPr>
            <a:r>
              <a:rPr lang="en-US" altLang="en-US" dirty="0">
                <a:latin typeface="Futura PT Book" panose="020B0502020204020303" pitchFamily="34" charset="0"/>
                <a:cs typeface="Arial" panose="020B0604020202020204" pitchFamily="34" charset="0"/>
              </a:rPr>
              <a:t> Maximum Grant amount $250,000</a:t>
            </a:r>
          </a:p>
          <a:p>
            <a:pPr>
              <a:lnSpc>
                <a:spcPct val="150000"/>
              </a:lnSpc>
            </a:pPr>
            <a:r>
              <a:rPr lang="en-US" altLang="en-US" dirty="0">
                <a:latin typeface="Futura PT Book" panose="020B0502020204020303" pitchFamily="34" charset="0"/>
                <a:cs typeface="Arial" panose="020B0604020202020204" pitchFamily="34" charset="0"/>
              </a:rPr>
              <a:t> 25% match required by private owner of building</a:t>
            </a:r>
          </a:p>
        </p:txBody>
      </p:sp>
    </p:spTree>
    <p:extLst>
      <p:ext uri="{BB962C8B-B14F-4D97-AF65-F5344CB8AC3E}">
        <p14:creationId xmlns:p14="http://schemas.microsoft.com/office/powerpoint/2010/main" val="3856736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409891E-3925-4BFD-900A-C516A9FB6663}"/>
              </a:ext>
            </a:extLst>
          </p:cNvPr>
          <p:cNvSpPr>
            <a:spLocks noGrp="1"/>
          </p:cNvSpPr>
          <p:nvPr>
            <p:ph type="title"/>
          </p:nvPr>
        </p:nvSpPr>
        <p:spPr/>
        <p:txBody>
          <a:bodyPr>
            <a:normAutofit/>
          </a:bodyPr>
          <a:lstStyle/>
          <a:p>
            <a:r>
              <a:rPr lang="en-US" altLang="en-US" b="0" dirty="0">
                <a:latin typeface="Futura PT Book" panose="020B0502020204020303" pitchFamily="34" charset="0"/>
              </a:rPr>
              <a:t>What is Slum and Blight?</a:t>
            </a:r>
            <a:endParaRPr lang="en-US" b="0" dirty="0">
              <a:latin typeface="Futura PT Book" panose="020B0502020204020303" pitchFamily="34" charset="0"/>
            </a:endParaRPr>
          </a:p>
        </p:txBody>
      </p:sp>
      <p:sp>
        <p:nvSpPr>
          <p:cNvPr id="3" name="Text Placeholder 2">
            <a:extLst>
              <a:ext uri="{FF2B5EF4-FFF2-40B4-BE49-F238E27FC236}">
                <a16:creationId xmlns:a16="http://schemas.microsoft.com/office/drawing/2014/main" id="{CA89F5A0-580D-4B25-A77B-5EB1A4A09DA7}"/>
              </a:ext>
            </a:extLst>
          </p:cNvPr>
          <p:cNvSpPr>
            <a:spLocks noGrp="1"/>
          </p:cNvSpPr>
          <p:nvPr>
            <p:ph type="body" sz="quarter" idx="10"/>
          </p:nvPr>
        </p:nvSpPr>
        <p:spPr>
          <a:xfrm>
            <a:off x="493858" y="986215"/>
            <a:ext cx="10324811" cy="5174742"/>
          </a:xfrm>
        </p:spPr>
        <p:txBody>
          <a:bodyPr>
            <a:noAutofit/>
          </a:bodyPr>
          <a:lstStyle/>
          <a:p>
            <a:endParaRPr lang="en-US" altLang="en-US" sz="3600" dirty="0">
              <a:latin typeface="Futura PT Book" panose="020B0502020204020303" pitchFamily="34" charset="0"/>
              <a:cs typeface="Arial" panose="020B0604020202020204" pitchFamily="34" charset="0"/>
            </a:endParaRPr>
          </a:p>
          <a:p>
            <a:pPr>
              <a:lnSpc>
                <a:spcPct val="150000"/>
              </a:lnSpc>
            </a:pPr>
            <a:r>
              <a:rPr lang="en-US" altLang="en-US" sz="2300" dirty="0">
                <a:latin typeface="Futura PT Book" panose="020B0502020204020303" pitchFamily="34" charset="0"/>
                <a:cs typeface="Arial" panose="020B0604020202020204" pitchFamily="34" charset="0"/>
              </a:rPr>
              <a:t>Undertaken on a spot basis to eliminate specific conditions of blight, physical decay or environmental contamination</a:t>
            </a:r>
            <a:endParaRPr lang="en-US" altLang="en-US" sz="2300" dirty="0">
              <a:highlight>
                <a:srgbClr val="FFFF00"/>
              </a:highlight>
              <a:latin typeface="Futura PT Book" panose="020B0502020204020303" pitchFamily="34" charset="0"/>
              <a:cs typeface="Arial" panose="020B0604020202020204" pitchFamily="34" charset="0"/>
            </a:endParaRPr>
          </a:p>
          <a:p>
            <a:pPr lvl="1">
              <a:lnSpc>
                <a:spcPct val="150000"/>
              </a:lnSpc>
            </a:pPr>
            <a:r>
              <a:rPr lang="en-US" altLang="en-US" sz="2300" dirty="0">
                <a:latin typeface="Futura PT Book" panose="020B0502020204020303" pitchFamily="34" charset="0"/>
                <a:cs typeface="Arial" panose="020B0604020202020204" pitchFamily="34" charset="0"/>
              </a:rPr>
              <a:t>Historic preservation, rehabilitation of building or improvements; acquisition, clearance, relocation, remediation of environmentally contaminated properties.  </a:t>
            </a:r>
          </a:p>
          <a:p>
            <a:pPr>
              <a:lnSpc>
                <a:spcPct val="150000"/>
              </a:lnSpc>
            </a:pPr>
            <a:r>
              <a:rPr lang="en-US" altLang="en-US" sz="2300" dirty="0">
                <a:latin typeface="Futura PT Book" panose="020B0502020204020303" pitchFamily="34" charset="0"/>
                <a:cs typeface="Arial" panose="020B0604020202020204" pitchFamily="34" charset="0"/>
              </a:rPr>
              <a:t> </a:t>
            </a:r>
            <a:r>
              <a:rPr lang="en-US" altLang="en-US" sz="2300" dirty="0">
                <a:latin typeface="Futura PT Book" panose="020B0502020204020303" pitchFamily="34" charset="0"/>
              </a:rPr>
              <a:t>Application must pass a resolution declaring the building a blight and indicate the specific conditions that pose a threat to public health and safety</a:t>
            </a:r>
          </a:p>
          <a:p>
            <a:endParaRPr lang="en-US" altLang="en-US" dirty="0">
              <a:latin typeface="Futura PT Book" panose="020B0502020204020303" pitchFamily="34" charset="0"/>
              <a:cs typeface="Arial" panose="020B0604020202020204" pitchFamily="34" charset="0"/>
            </a:endParaRPr>
          </a:p>
        </p:txBody>
      </p:sp>
    </p:spTree>
    <p:extLst>
      <p:ext uri="{BB962C8B-B14F-4D97-AF65-F5344CB8AC3E}">
        <p14:creationId xmlns:p14="http://schemas.microsoft.com/office/powerpoint/2010/main" val="2839797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409891E-3925-4BFD-900A-C516A9FB6663}"/>
              </a:ext>
            </a:extLst>
          </p:cNvPr>
          <p:cNvSpPr>
            <a:spLocks noGrp="1"/>
          </p:cNvSpPr>
          <p:nvPr>
            <p:ph type="title"/>
          </p:nvPr>
        </p:nvSpPr>
        <p:spPr/>
        <p:txBody>
          <a:bodyPr>
            <a:normAutofit/>
          </a:bodyPr>
          <a:lstStyle/>
          <a:p>
            <a:r>
              <a:rPr lang="en-US" altLang="en-US" sz="4400" dirty="0">
                <a:latin typeface="Futura PT Book" panose="020B0502020204020303" pitchFamily="34" charset="0"/>
              </a:rPr>
              <a:t>What is Job Creation and Retention? </a:t>
            </a:r>
            <a:endParaRPr lang="en-US" sz="4400" dirty="0">
              <a:latin typeface="Futura PT Book" panose="020B0502020204020303" pitchFamily="34" charset="0"/>
            </a:endParaRPr>
          </a:p>
        </p:txBody>
      </p:sp>
      <p:sp>
        <p:nvSpPr>
          <p:cNvPr id="3" name="Text Placeholder 2">
            <a:extLst>
              <a:ext uri="{FF2B5EF4-FFF2-40B4-BE49-F238E27FC236}">
                <a16:creationId xmlns:a16="http://schemas.microsoft.com/office/drawing/2014/main" id="{CA89F5A0-580D-4B25-A77B-5EB1A4A09DA7}"/>
              </a:ext>
            </a:extLst>
          </p:cNvPr>
          <p:cNvSpPr>
            <a:spLocks noGrp="1"/>
          </p:cNvSpPr>
          <p:nvPr>
            <p:ph type="body" sz="quarter" idx="10"/>
          </p:nvPr>
        </p:nvSpPr>
        <p:spPr>
          <a:xfrm>
            <a:off x="975158" y="1018031"/>
            <a:ext cx="10008928" cy="5310187"/>
          </a:xfrm>
        </p:spPr>
        <p:txBody>
          <a:bodyPr>
            <a:normAutofit fontScale="77500" lnSpcReduction="20000"/>
          </a:bodyPr>
          <a:lstStyle/>
          <a:p>
            <a:pPr>
              <a:lnSpc>
                <a:spcPct val="150000"/>
              </a:lnSpc>
            </a:pPr>
            <a:endParaRPr lang="en-US" altLang="en-US" sz="2600" dirty="0">
              <a:cs typeface="Arial" panose="020B0604020202020204" pitchFamily="34" charset="0"/>
            </a:endParaRPr>
          </a:p>
          <a:p>
            <a:pPr>
              <a:lnSpc>
                <a:spcPct val="150000"/>
              </a:lnSpc>
            </a:pPr>
            <a:r>
              <a:rPr lang="en-US" altLang="en-US" sz="3100" dirty="0">
                <a:cs typeface="Arial" panose="020B0604020202020204" pitchFamily="34" charset="0"/>
              </a:rPr>
              <a:t> </a:t>
            </a:r>
            <a:r>
              <a:rPr lang="en-US" sz="3000" dirty="0">
                <a:latin typeface="Futura PT Book" panose="020B0502020204020303" pitchFamily="34" charset="0"/>
              </a:rPr>
              <a:t>Who are the beneficiaries? </a:t>
            </a:r>
          </a:p>
          <a:p>
            <a:pPr marL="1028700" lvl="2" indent="-342900">
              <a:lnSpc>
                <a:spcPct val="150000"/>
              </a:lnSpc>
            </a:pPr>
            <a:r>
              <a:rPr lang="en-US" sz="3000" dirty="0">
                <a:latin typeface="Futura PT Book" panose="020B0502020204020303" pitchFamily="34" charset="0"/>
              </a:rPr>
              <a:t>The employees that are hired or whose jobs are retained as a result of the CDBG grant</a:t>
            </a:r>
            <a:endParaRPr lang="en-US" altLang="en-US" sz="3000" dirty="0">
              <a:latin typeface="Futura PT Book" panose="020B0502020204020303" pitchFamily="34" charset="0"/>
              <a:cs typeface="Arial" panose="020B0604020202020204" pitchFamily="34" charset="0"/>
            </a:endParaRPr>
          </a:p>
          <a:p>
            <a:pPr>
              <a:lnSpc>
                <a:spcPct val="150000"/>
              </a:lnSpc>
            </a:pPr>
            <a:r>
              <a:rPr lang="en-US" altLang="en-US" sz="3000" dirty="0">
                <a:latin typeface="Futura PT Book" panose="020B0502020204020303" pitchFamily="34" charset="0"/>
                <a:cs typeface="Arial" panose="020B0604020202020204" pitchFamily="34" charset="0"/>
              </a:rPr>
              <a:t> </a:t>
            </a:r>
            <a:r>
              <a:rPr lang="en-US" sz="3000" dirty="0">
                <a:latin typeface="Futura PT Book" panose="020B0502020204020303" pitchFamily="34" charset="0"/>
              </a:rPr>
              <a:t>At least 51% of the beneficiaries (employees) being hired or retained must meet HUD’s LMI standard</a:t>
            </a:r>
            <a:endParaRPr lang="en-US" altLang="en-US" sz="3000" dirty="0">
              <a:latin typeface="Futura PT Book" panose="020B0502020204020303" pitchFamily="34" charset="0"/>
              <a:cs typeface="Arial" panose="020B0604020202020204" pitchFamily="34" charset="0"/>
            </a:endParaRPr>
          </a:p>
          <a:p>
            <a:pPr>
              <a:lnSpc>
                <a:spcPct val="150000"/>
              </a:lnSpc>
            </a:pPr>
            <a:r>
              <a:rPr lang="en-US" sz="3000" dirty="0">
                <a:latin typeface="Futura PT Book" panose="020B0502020204020303" pitchFamily="34" charset="0"/>
              </a:rPr>
              <a:t> Job creation refers to the business entity’s (and affiliates) net increase in its permanent labor force in Kansas on a full-time equivalent basis</a:t>
            </a:r>
            <a:endParaRPr lang="en-US" altLang="en-US" sz="3000" dirty="0">
              <a:latin typeface="Futura PT Book" panose="020B0502020204020303" pitchFamily="34" charset="0"/>
              <a:cs typeface="Arial" panose="020B0604020202020204" pitchFamily="34" charset="0"/>
            </a:endParaRPr>
          </a:p>
          <a:p>
            <a:pPr>
              <a:lnSpc>
                <a:spcPct val="150000"/>
              </a:lnSpc>
            </a:pPr>
            <a:r>
              <a:rPr lang="en-US" altLang="en-US" sz="3000" dirty="0">
                <a:latin typeface="Futura PT Book" panose="020B0502020204020303" pitchFamily="34" charset="0"/>
                <a:cs typeface="Arial" panose="020B0604020202020204" pitchFamily="34" charset="0"/>
              </a:rPr>
              <a:t> </a:t>
            </a:r>
            <a:r>
              <a:rPr lang="en-US" sz="3000" dirty="0">
                <a:latin typeface="Futura PT Book" panose="020B0502020204020303" pitchFamily="34" charset="0"/>
              </a:rPr>
              <a:t>Job retention refers to those jobs that would be lost if the business fails to receive assistance from the CDBG program</a:t>
            </a:r>
            <a:endParaRPr lang="en-US" altLang="en-US" sz="3000" dirty="0">
              <a:latin typeface="Futura PT Book" panose="020B0502020204020303" pitchFamily="34" charset="0"/>
              <a:cs typeface="Arial" panose="020B0604020202020204" pitchFamily="34" charset="0"/>
            </a:endParaRPr>
          </a:p>
        </p:txBody>
      </p:sp>
    </p:spTree>
    <p:extLst>
      <p:ext uri="{BB962C8B-B14F-4D97-AF65-F5344CB8AC3E}">
        <p14:creationId xmlns:p14="http://schemas.microsoft.com/office/powerpoint/2010/main" val="27112180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409891E-3925-4BFD-900A-C516A9FB6663}"/>
              </a:ext>
            </a:extLst>
          </p:cNvPr>
          <p:cNvSpPr>
            <a:spLocks noGrp="1"/>
          </p:cNvSpPr>
          <p:nvPr>
            <p:ph type="title"/>
          </p:nvPr>
        </p:nvSpPr>
        <p:spPr/>
        <p:txBody>
          <a:bodyPr>
            <a:normAutofit/>
          </a:bodyPr>
          <a:lstStyle/>
          <a:p>
            <a:r>
              <a:rPr lang="en-US" altLang="en-US" dirty="0">
                <a:latin typeface="Futura PT Book" panose="020B0502020204020303" pitchFamily="34" charset="0"/>
              </a:rPr>
              <a:t>What is Job Creation and Retention? </a:t>
            </a:r>
            <a:endParaRPr lang="en-US" dirty="0">
              <a:latin typeface="Futura PT Book" panose="020B0502020204020303" pitchFamily="34" charset="0"/>
            </a:endParaRPr>
          </a:p>
        </p:txBody>
      </p:sp>
      <p:sp>
        <p:nvSpPr>
          <p:cNvPr id="3" name="Text Placeholder 2">
            <a:extLst>
              <a:ext uri="{FF2B5EF4-FFF2-40B4-BE49-F238E27FC236}">
                <a16:creationId xmlns:a16="http://schemas.microsoft.com/office/drawing/2014/main" id="{CA89F5A0-580D-4B25-A77B-5EB1A4A09DA7}"/>
              </a:ext>
            </a:extLst>
          </p:cNvPr>
          <p:cNvSpPr>
            <a:spLocks noGrp="1"/>
          </p:cNvSpPr>
          <p:nvPr>
            <p:ph type="body" sz="quarter" idx="10"/>
          </p:nvPr>
        </p:nvSpPr>
        <p:spPr>
          <a:xfrm>
            <a:off x="1049972" y="1547813"/>
            <a:ext cx="9327284" cy="4785388"/>
          </a:xfrm>
        </p:spPr>
        <p:txBody>
          <a:bodyPr>
            <a:normAutofit/>
          </a:bodyPr>
          <a:lstStyle/>
          <a:p>
            <a:pPr>
              <a:lnSpc>
                <a:spcPct val="150000"/>
              </a:lnSpc>
            </a:pPr>
            <a:r>
              <a:rPr lang="en-US" sz="2500" dirty="0">
                <a:latin typeface="Futura PT Book" panose="020B0502020204020303" pitchFamily="34" charset="0"/>
              </a:rPr>
              <a:t>Follows the same rules as the regular CDBG ED program</a:t>
            </a:r>
          </a:p>
          <a:p>
            <a:pPr>
              <a:lnSpc>
                <a:spcPct val="150000"/>
              </a:lnSpc>
            </a:pPr>
            <a:r>
              <a:rPr lang="en-US" altLang="en-US" sz="2500" dirty="0">
                <a:latin typeface="Futura PT Book" panose="020B0502020204020303" pitchFamily="34" charset="0"/>
                <a:cs typeface="Arial" panose="020B0604020202020204" pitchFamily="34" charset="0"/>
              </a:rPr>
              <a:t>1 FTE for every $35,000 of CDBG dollars</a:t>
            </a:r>
          </a:p>
          <a:p>
            <a:pPr lvl="1">
              <a:lnSpc>
                <a:spcPct val="150000"/>
              </a:lnSpc>
            </a:pPr>
            <a:r>
              <a:rPr lang="en-US" altLang="en-US" sz="2500" dirty="0">
                <a:latin typeface="Futura PT Book" panose="020B0502020204020303" pitchFamily="34" charset="0"/>
                <a:cs typeface="Arial" panose="020B0604020202020204" pitchFamily="34" charset="0"/>
              </a:rPr>
              <a:t>7 jobs created or retained = $245,000 grant</a:t>
            </a:r>
          </a:p>
          <a:p>
            <a:pPr lvl="1">
              <a:lnSpc>
                <a:spcPct val="150000"/>
              </a:lnSpc>
            </a:pPr>
            <a:r>
              <a:rPr lang="en-US" altLang="en-US" sz="2500" dirty="0">
                <a:latin typeface="Futura PT Book" panose="020B0502020204020303" pitchFamily="34" charset="0"/>
                <a:cs typeface="Arial" panose="020B0604020202020204" pitchFamily="34" charset="0"/>
              </a:rPr>
              <a:t>4 of those job must meet LMI</a:t>
            </a:r>
          </a:p>
          <a:p>
            <a:pPr>
              <a:lnSpc>
                <a:spcPct val="150000"/>
              </a:lnSpc>
            </a:pPr>
            <a:r>
              <a:rPr lang="en-US" sz="2500" dirty="0">
                <a:latin typeface="Futura PT Book" panose="020B0502020204020303" pitchFamily="34" charset="0"/>
              </a:rPr>
              <a:t>LMI income status is to be made based on income at the time the CDBG assistance is provided (Previous 12 months)</a:t>
            </a:r>
            <a:endParaRPr lang="en-US" altLang="en-US" sz="2500" dirty="0">
              <a:latin typeface="Futura PT Book" panose="020B0502020204020303" pitchFamily="34" charset="0"/>
              <a:cs typeface="Arial" panose="020B0604020202020204" pitchFamily="34" charset="0"/>
            </a:endParaRPr>
          </a:p>
          <a:p>
            <a:endParaRPr lang="en-US" altLang="en-US" dirty="0">
              <a:latin typeface="Futura PT Book" panose="020B0502020204020303" pitchFamily="34" charset="0"/>
              <a:cs typeface="Arial" panose="020B0604020202020204" pitchFamily="34" charset="0"/>
            </a:endParaRPr>
          </a:p>
        </p:txBody>
      </p:sp>
    </p:spTree>
    <p:extLst>
      <p:ext uri="{BB962C8B-B14F-4D97-AF65-F5344CB8AC3E}">
        <p14:creationId xmlns:p14="http://schemas.microsoft.com/office/powerpoint/2010/main" val="42311313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409891E-3925-4BFD-900A-C516A9FB6663}"/>
              </a:ext>
            </a:extLst>
          </p:cNvPr>
          <p:cNvSpPr>
            <a:spLocks noGrp="1"/>
          </p:cNvSpPr>
          <p:nvPr>
            <p:ph type="title"/>
          </p:nvPr>
        </p:nvSpPr>
        <p:spPr/>
        <p:txBody>
          <a:bodyPr/>
          <a:lstStyle/>
          <a:p>
            <a:r>
              <a:rPr lang="en-US" altLang="en-US" dirty="0">
                <a:latin typeface="Futura PT Book" panose="020B0502020204020303" pitchFamily="34" charset="0"/>
              </a:rPr>
              <a:t>Limitations</a:t>
            </a:r>
            <a:endParaRPr lang="en-US" dirty="0">
              <a:latin typeface="Futura PT Book" panose="020B0502020204020303" pitchFamily="34" charset="0"/>
            </a:endParaRPr>
          </a:p>
        </p:txBody>
      </p:sp>
      <p:sp>
        <p:nvSpPr>
          <p:cNvPr id="3" name="Text Placeholder 2">
            <a:extLst>
              <a:ext uri="{FF2B5EF4-FFF2-40B4-BE49-F238E27FC236}">
                <a16:creationId xmlns:a16="http://schemas.microsoft.com/office/drawing/2014/main" id="{CA89F5A0-580D-4B25-A77B-5EB1A4A09DA7}"/>
              </a:ext>
            </a:extLst>
          </p:cNvPr>
          <p:cNvSpPr>
            <a:spLocks noGrp="1"/>
          </p:cNvSpPr>
          <p:nvPr>
            <p:ph type="body" sz="quarter" idx="10"/>
          </p:nvPr>
        </p:nvSpPr>
        <p:spPr>
          <a:xfrm>
            <a:off x="880745" y="1382655"/>
            <a:ext cx="9609917" cy="4970462"/>
          </a:xfrm>
        </p:spPr>
        <p:txBody>
          <a:bodyPr>
            <a:normAutofit fontScale="92500" lnSpcReduction="10000"/>
          </a:bodyPr>
          <a:lstStyle/>
          <a:p>
            <a:pPr>
              <a:lnSpc>
                <a:spcPct val="150000"/>
              </a:lnSpc>
            </a:pPr>
            <a:r>
              <a:rPr lang="en-US" altLang="en-US" dirty="0">
                <a:latin typeface="Futura PT Book" panose="020B0502020204020303" pitchFamily="34" charset="0"/>
              </a:rPr>
              <a:t>Limited to improvement of exterior of building, asbestos abatement, Lead based paint evaluation and reduction, and correction of code violations</a:t>
            </a:r>
          </a:p>
          <a:p>
            <a:pPr>
              <a:lnSpc>
                <a:spcPct val="150000"/>
              </a:lnSpc>
            </a:pPr>
            <a:r>
              <a:rPr lang="en-US" altLang="en-US" dirty="0">
                <a:latin typeface="Futura PT Book" panose="020B0502020204020303" pitchFamily="34" charset="0"/>
              </a:rPr>
              <a:t>Historic preservation of building must comply with standards set by the Secretary of Interior</a:t>
            </a:r>
          </a:p>
          <a:p>
            <a:pPr>
              <a:lnSpc>
                <a:spcPct val="150000"/>
              </a:lnSpc>
            </a:pPr>
            <a:r>
              <a:rPr lang="en-US" altLang="en-US" dirty="0">
                <a:latin typeface="Futura PT Book" panose="020B0502020204020303" pitchFamily="34" charset="0"/>
              </a:rPr>
              <a:t>Must contact Kansas Historical Society</a:t>
            </a:r>
          </a:p>
          <a:p>
            <a:pPr lvl="1">
              <a:lnSpc>
                <a:spcPct val="150000"/>
              </a:lnSpc>
            </a:pPr>
            <a:r>
              <a:rPr lang="en-US" altLang="en-US" dirty="0">
                <a:latin typeface="Futura PT Book" panose="020B0502020204020303" pitchFamily="34" charset="0"/>
              </a:rPr>
              <a:t>Clearance for application</a:t>
            </a:r>
          </a:p>
          <a:p>
            <a:pPr lvl="1">
              <a:lnSpc>
                <a:spcPct val="150000"/>
              </a:lnSpc>
            </a:pPr>
            <a:r>
              <a:rPr lang="en-US" altLang="en-US" dirty="0">
                <a:latin typeface="Futura PT Book" panose="020B0502020204020303" pitchFamily="34" charset="0"/>
              </a:rPr>
              <a:t>Final Clearance</a:t>
            </a:r>
          </a:p>
          <a:p>
            <a:endParaRPr lang="en-US" altLang="en-US" dirty="0"/>
          </a:p>
          <a:p>
            <a:endParaRPr lang="en-US" altLang="en-US" dirty="0"/>
          </a:p>
        </p:txBody>
      </p:sp>
    </p:spTree>
    <p:extLst>
      <p:ext uri="{BB962C8B-B14F-4D97-AF65-F5344CB8AC3E}">
        <p14:creationId xmlns:p14="http://schemas.microsoft.com/office/powerpoint/2010/main" val="37943791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A814E0FE-E6D9-4924-9A2A-A506CC82B9EB}"/>
              </a:ext>
            </a:extLst>
          </p:cNvPr>
          <p:cNvSpPr>
            <a:spLocks noGrp="1" noChangeArrowheads="1"/>
          </p:cNvSpPr>
          <p:nvPr>
            <p:ph type="title"/>
          </p:nvPr>
        </p:nvSpPr>
        <p:spPr>
          <a:xfrm>
            <a:off x="152400" y="139123"/>
            <a:ext cx="11887200" cy="1325563"/>
          </a:xfrm>
        </p:spPr>
        <p:txBody>
          <a:bodyPr/>
          <a:lstStyle/>
          <a:p>
            <a:r>
              <a:rPr lang="en-US" altLang="en-US" dirty="0">
                <a:latin typeface="Futura PT Book" panose="020B0502020204020303" pitchFamily="34" charset="0"/>
              </a:rPr>
              <a:t>Application Narratives</a:t>
            </a:r>
          </a:p>
        </p:txBody>
      </p:sp>
      <p:sp>
        <p:nvSpPr>
          <p:cNvPr id="12291" name="Content Placeholder 2">
            <a:extLst>
              <a:ext uri="{FF2B5EF4-FFF2-40B4-BE49-F238E27FC236}">
                <a16:creationId xmlns:a16="http://schemas.microsoft.com/office/drawing/2014/main" id="{7219ECB6-3AC4-406C-BBD4-583FED3D35AA}"/>
              </a:ext>
            </a:extLst>
          </p:cNvPr>
          <p:cNvSpPr>
            <a:spLocks noGrp="1" noChangeArrowheads="1"/>
          </p:cNvSpPr>
          <p:nvPr>
            <p:ph type="body" sz="quarter" idx="10"/>
          </p:nvPr>
        </p:nvSpPr>
        <p:spPr>
          <a:xfrm>
            <a:off x="850467" y="1093356"/>
            <a:ext cx="10491066" cy="5714769"/>
          </a:xfrm>
        </p:spPr>
        <p:txBody>
          <a:bodyPr>
            <a:noAutofit/>
          </a:bodyPr>
          <a:lstStyle/>
          <a:p>
            <a:pPr>
              <a:lnSpc>
                <a:spcPct val="160000"/>
              </a:lnSpc>
            </a:pPr>
            <a:r>
              <a:rPr lang="en-US" altLang="en-US" sz="1900" dirty="0">
                <a:latin typeface="Futura PT Book" panose="020B0502020204020303"/>
              </a:rPr>
              <a:t>Community needs</a:t>
            </a:r>
          </a:p>
          <a:p>
            <a:pPr lvl="1">
              <a:lnSpc>
                <a:spcPct val="160000"/>
              </a:lnSpc>
            </a:pPr>
            <a:r>
              <a:rPr lang="en-US" sz="1900" dirty="0">
                <a:latin typeface="Futura PT Book" panose="020B0502020204020303"/>
              </a:rPr>
              <a:t>Discuss community needs and how these needs were determined. Also, discuss what actions the community has undertaken to address these needs.</a:t>
            </a:r>
            <a:endParaRPr lang="en-US" altLang="en-US" sz="1900" dirty="0">
              <a:latin typeface="Futura PT Book" panose="020B0502020204020303"/>
            </a:endParaRPr>
          </a:p>
          <a:p>
            <a:pPr>
              <a:lnSpc>
                <a:spcPct val="160000"/>
              </a:lnSpc>
            </a:pPr>
            <a:r>
              <a:rPr lang="en-US" altLang="en-US" sz="1900" dirty="0">
                <a:latin typeface="Futura PT Book" panose="020B0502020204020303"/>
              </a:rPr>
              <a:t>Efforts of community to revitalize downtown district</a:t>
            </a:r>
          </a:p>
          <a:p>
            <a:pPr lvl="1">
              <a:lnSpc>
                <a:spcPct val="160000"/>
              </a:lnSpc>
            </a:pPr>
            <a:r>
              <a:rPr lang="en-US" sz="1900" dirty="0">
                <a:latin typeface="Futura PT Book" panose="020B0502020204020303"/>
              </a:rPr>
              <a:t>Discuss past and present actions of local government, private organizations, and individual property owners to revitalize the commercial district</a:t>
            </a:r>
            <a:endParaRPr lang="en-US" altLang="en-US" sz="1900" dirty="0">
              <a:latin typeface="Futura PT Book" panose="020B0502020204020303"/>
            </a:endParaRPr>
          </a:p>
          <a:p>
            <a:pPr>
              <a:lnSpc>
                <a:spcPct val="160000"/>
              </a:lnSpc>
            </a:pPr>
            <a:r>
              <a:rPr lang="en-US" altLang="en-US" sz="1900" dirty="0">
                <a:latin typeface="Futura PT Book" panose="020B0502020204020303"/>
              </a:rPr>
              <a:t>Scope of work and its impact on Commercial District</a:t>
            </a:r>
          </a:p>
          <a:p>
            <a:pPr>
              <a:lnSpc>
                <a:spcPct val="160000"/>
              </a:lnSpc>
            </a:pPr>
            <a:r>
              <a:rPr lang="en-US" altLang="en-US" sz="1900" dirty="0">
                <a:latin typeface="Futura PT Book" panose="020B0502020204020303"/>
              </a:rPr>
              <a:t>Financial capacity and business experience of owner/operator</a:t>
            </a:r>
          </a:p>
          <a:p>
            <a:pPr>
              <a:lnSpc>
                <a:spcPct val="160000"/>
              </a:lnSpc>
            </a:pPr>
            <a:r>
              <a:rPr lang="en-US" altLang="en-US" sz="1900" dirty="0">
                <a:latin typeface="Futura PT Book" panose="020B0502020204020303"/>
              </a:rPr>
              <a:t>Business Plan for Reuse of Building</a:t>
            </a:r>
          </a:p>
          <a:p>
            <a:pPr>
              <a:lnSpc>
                <a:spcPct val="160000"/>
              </a:lnSpc>
            </a:pPr>
            <a:r>
              <a:rPr lang="en-US" altLang="en-US" sz="1900" dirty="0">
                <a:latin typeface="Futura PT Book" panose="020B0502020204020303"/>
              </a:rPr>
              <a:t>Readiness to proceed</a:t>
            </a:r>
          </a:p>
          <a:p>
            <a:endParaRPr lang="en-US" altLang="en-US" sz="1900" dirty="0">
              <a:latin typeface="Futura PT Book" panose="020B0502020204020303"/>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62AD774677FD345A64E9586E9D4D739" ma:contentTypeVersion="8" ma:contentTypeDescription="Create a new document." ma:contentTypeScope="" ma:versionID="2ee8fc7aab0cbe841e4f7139b5b47160">
  <xsd:schema xmlns:xsd="http://www.w3.org/2001/XMLSchema" xmlns:xs="http://www.w3.org/2001/XMLSchema" xmlns:p="http://schemas.microsoft.com/office/2006/metadata/properties" xmlns:ns3="e16d46a0-d9b5-4fb5-bb73-bc2ab4ea6c9a" targetNamespace="http://schemas.microsoft.com/office/2006/metadata/properties" ma:root="true" ma:fieldsID="6192f5662ae43c1cff5f2ece60149c87" ns3:_="">
    <xsd:import namespace="e16d46a0-d9b5-4fb5-bb73-bc2ab4ea6c9a"/>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16d46a0-d9b5-4fb5-bb73-bc2ab4ea6c9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F41B225-FD9A-49B6-AA75-36C703094CF2}">
  <ds:schemaRefs>
    <ds:schemaRef ds:uri="http://schemas.microsoft.com/sharepoint/v3/contenttype/forms"/>
  </ds:schemaRefs>
</ds:datastoreItem>
</file>

<file path=customXml/itemProps2.xml><?xml version="1.0" encoding="utf-8"?>
<ds:datastoreItem xmlns:ds="http://schemas.openxmlformats.org/officeDocument/2006/customXml" ds:itemID="{E4DCACC3-9EE1-4754-8401-AA2469859479}">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28BE565D-9422-4772-935D-2F8363D4BB8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16d46a0-d9b5-4fb5-bb73-bc2ab4ea6c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211</TotalTime>
  <Words>887</Words>
  <Application>Microsoft Office PowerPoint</Application>
  <PresentationFormat>Widescreen</PresentationFormat>
  <Paragraphs>101</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Futura PT Book</vt:lpstr>
      <vt:lpstr>Office Theme</vt:lpstr>
      <vt:lpstr>CDBG Downtown Commercial Rehabilitation</vt:lpstr>
      <vt:lpstr>What is CDBG Downtown Commercial Rehabilitation?</vt:lpstr>
      <vt:lpstr>General Overview</vt:lpstr>
      <vt:lpstr>Funding Details</vt:lpstr>
      <vt:lpstr>What is Slum and Blight?</vt:lpstr>
      <vt:lpstr>What is Job Creation and Retention? </vt:lpstr>
      <vt:lpstr>What is Job Creation and Retention? </vt:lpstr>
      <vt:lpstr>Limitations</vt:lpstr>
      <vt:lpstr>Application Narratives</vt:lpstr>
      <vt:lpstr>Private Owner</vt:lpstr>
      <vt:lpstr>Single Phase Project</vt:lpstr>
      <vt:lpstr>Multiple Phase Project</vt:lpstr>
      <vt:lpstr>Architectural Firm</vt:lpstr>
      <vt:lpstr>Acquisition</vt:lpstr>
      <vt:lpstr>Grant Administration</vt:lpstr>
      <vt:lpstr>Application Pre-requisites</vt:lpstr>
      <vt:lpstr>Citizen Participation</vt:lpstr>
      <vt:lpstr>Site Visit</vt:lpstr>
      <vt:lpstr>Environmental Review</vt:lpstr>
      <vt:lpstr>Program Contact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CDBG CV3</dc:title>
  <dc:creator>Katy Heger</dc:creator>
  <cp:lastModifiedBy>Dustin Gale [KDC]</cp:lastModifiedBy>
  <cp:revision>14</cp:revision>
  <dcterms:created xsi:type="dcterms:W3CDTF">2021-04-20T17:29:38Z</dcterms:created>
  <dcterms:modified xsi:type="dcterms:W3CDTF">2021-05-13T14:12:17Z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0x010100562AD774677FD345A64E9586E9D4D739</vt:lpwstr>
  </property>
</Properties>
</file>