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86" r:id="rId2"/>
    <p:sldId id="534" r:id="rId3"/>
    <p:sldId id="527" r:id="rId4"/>
    <p:sldId id="530" r:id="rId5"/>
    <p:sldId id="532" r:id="rId6"/>
    <p:sldId id="391" r:id="rId7"/>
  </p:sldIdLst>
  <p:sldSz cx="24384000" cy="13716000"/>
  <p:notesSz cx="6858000" cy="9144000"/>
  <p:defaultTextStyle>
    <a:defPPr>
      <a:defRPr lang="en-US"/>
    </a:defPPr>
    <a:lvl1pPr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50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5pPr>
    <a:lvl6pPr marL="2286000" algn="l" defTabSz="914400" rtl="0" eaLnBrk="1" latinLnBrk="0" hangingPunct="1">
      <a:defRPr sz="50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6pPr>
    <a:lvl7pPr marL="2743200" algn="l" defTabSz="914400" rtl="0" eaLnBrk="1" latinLnBrk="0" hangingPunct="1">
      <a:defRPr sz="50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7pPr>
    <a:lvl8pPr marL="3200400" algn="l" defTabSz="914400" rtl="0" eaLnBrk="1" latinLnBrk="0" hangingPunct="1">
      <a:defRPr sz="50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8pPr>
    <a:lvl9pPr marL="3657600" algn="l" defTabSz="914400" rtl="0" eaLnBrk="1" latinLnBrk="0" hangingPunct="1">
      <a:defRPr sz="5000" kern="1200">
        <a:solidFill>
          <a:srgbClr val="000000"/>
        </a:solidFill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ndi Tveitaraas Jack [KDC]" initials="RTJ[" lastIdx="2" clrIdx="0">
    <p:extLst>
      <p:ext uri="{19B8F6BF-5375-455C-9EA6-DF929625EA0E}">
        <p15:presenceInfo xmlns:p15="http://schemas.microsoft.com/office/powerpoint/2012/main" userId="S::Randi.TveitaraasJack@kdc.ks.gov::cc7be8a5-3093-4fdd-8aa2-29a2f0c06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31B"/>
    <a:srgbClr val="E1A712"/>
    <a:srgbClr val="3D3884"/>
    <a:srgbClr val="008AD0"/>
    <a:srgbClr val="FF6600"/>
    <a:srgbClr val="123985"/>
    <a:srgbClr val="003A37"/>
    <a:srgbClr val="A7CB5B"/>
    <a:srgbClr val="F1AD02"/>
    <a:srgbClr val="88CB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8C2651-57E7-411F-840D-95F8C44067B5}" v="289" dt="2021-04-09T20:53:50.73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2" autoAdjust="0"/>
    <p:restoredTop sz="96357" autoAdjust="0"/>
  </p:normalViewPr>
  <p:slideViewPr>
    <p:cSldViewPr snapToGrid="0">
      <p:cViewPr varScale="1">
        <p:scale>
          <a:sx n="56" d="100"/>
          <a:sy n="56" d="100"/>
        </p:scale>
        <p:origin x="360" y="78"/>
      </p:cViewPr>
      <p:guideLst>
        <p:guide orient="horz" pos="4320"/>
        <p:guide pos="7657"/>
      </p:guideLst>
    </p:cSldViewPr>
  </p:slideViewPr>
  <p:outlineViewPr>
    <p:cViewPr>
      <p:scale>
        <a:sx n="33" d="100"/>
        <a:sy n="33" d="100"/>
      </p:scale>
      <p:origin x="0" y="-42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64" d="100"/>
          <a:sy n="164" d="100"/>
        </p:scale>
        <p:origin x="5496" y="1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leen Dultmeier [KDC]" userId="24d8e063-137c-4a3c-9e36-727e15643f70" providerId="ADAL" clId="{788C2651-57E7-411F-840D-95F8C44067B5}"/>
    <pc:docChg chg="undo custSel addSld delSld modSld sldOrd">
      <pc:chgData name="Kathleen Dultmeier [KDC]" userId="24d8e063-137c-4a3c-9e36-727e15643f70" providerId="ADAL" clId="{788C2651-57E7-411F-840D-95F8C44067B5}" dt="2021-04-09T20:54:35.986" v="1336" actId="403"/>
      <pc:docMkLst>
        <pc:docMk/>
      </pc:docMkLst>
      <pc:sldChg chg="add del ord">
        <pc:chgData name="Kathleen Dultmeier [KDC]" userId="24d8e063-137c-4a3c-9e36-727e15643f70" providerId="ADAL" clId="{788C2651-57E7-411F-840D-95F8C44067B5}" dt="2021-04-09T17:14:21.691" v="21" actId="2696"/>
        <pc:sldMkLst>
          <pc:docMk/>
          <pc:sldMk cId="1012059661" sldId="256"/>
        </pc:sldMkLst>
      </pc:sldChg>
      <pc:sldChg chg="add del ord">
        <pc:chgData name="Kathleen Dultmeier [KDC]" userId="24d8e063-137c-4a3c-9e36-727e15643f70" providerId="ADAL" clId="{788C2651-57E7-411F-840D-95F8C44067B5}" dt="2021-04-09T17:16:23.508" v="49" actId="2696"/>
        <pc:sldMkLst>
          <pc:docMk/>
          <pc:sldMk cId="3392698209" sldId="257"/>
        </pc:sldMkLst>
      </pc:sldChg>
      <pc:sldChg chg="modSp add del ord">
        <pc:chgData name="Kathleen Dultmeier [KDC]" userId="24d8e063-137c-4a3c-9e36-727e15643f70" providerId="ADAL" clId="{788C2651-57E7-411F-840D-95F8C44067B5}" dt="2021-04-09T17:19:16.136" v="124" actId="2696"/>
        <pc:sldMkLst>
          <pc:docMk/>
          <pc:sldMk cId="1298695818" sldId="258"/>
        </pc:sldMkLst>
        <pc:spChg chg="mod">
          <ac:chgData name="Kathleen Dultmeier [KDC]" userId="24d8e063-137c-4a3c-9e36-727e15643f70" providerId="ADAL" clId="{788C2651-57E7-411F-840D-95F8C44067B5}" dt="2021-04-09T17:17:15.520" v="57"/>
          <ac:spMkLst>
            <pc:docMk/>
            <pc:sldMk cId="1298695818" sldId="258"/>
            <ac:spMk id="2" creationId="{52A2CED8-C5DA-4A13-9C9E-9FA073EEDCBF}"/>
          </ac:spMkLst>
        </pc:spChg>
      </pc:sldChg>
      <pc:sldChg chg="add del ord">
        <pc:chgData name="Kathleen Dultmeier [KDC]" userId="24d8e063-137c-4a3c-9e36-727e15643f70" providerId="ADAL" clId="{788C2651-57E7-411F-840D-95F8C44067B5}" dt="2021-04-09T17:19:56.601" v="125" actId="2696"/>
        <pc:sldMkLst>
          <pc:docMk/>
          <pc:sldMk cId="2016160622" sldId="259"/>
        </pc:sldMkLst>
      </pc:sldChg>
      <pc:sldChg chg="modSp add del ord">
        <pc:chgData name="Kathleen Dultmeier [KDC]" userId="24d8e063-137c-4a3c-9e36-727e15643f70" providerId="ADAL" clId="{788C2651-57E7-411F-840D-95F8C44067B5}" dt="2021-04-09T17:19:56.630" v="126" actId="2696"/>
        <pc:sldMkLst>
          <pc:docMk/>
          <pc:sldMk cId="3342446398" sldId="260"/>
        </pc:sldMkLst>
        <pc:spChg chg="mod">
          <ac:chgData name="Kathleen Dultmeier [KDC]" userId="24d8e063-137c-4a3c-9e36-727e15643f70" providerId="ADAL" clId="{788C2651-57E7-411F-840D-95F8C44067B5}" dt="2021-04-09T17:13:49.664" v="16" actId="27636"/>
          <ac:spMkLst>
            <pc:docMk/>
            <pc:sldMk cId="3342446398" sldId="260"/>
            <ac:spMk id="3" creationId="{770A61F0-D8BA-4FA2-A6A2-70A5F02680C6}"/>
          </ac:spMkLst>
        </pc:spChg>
      </pc:sldChg>
      <pc:sldChg chg="modSp add del ord">
        <pc:chgData name="Kathleen Dultmeier [KDC]" userId="24d8e063-137c-4a3c-9e36-727e15643f70" providerId="ADAL" clId="{788C2651-57E7-411F-840D-95F8C44067B5}" dt="2021-04-09T17:19:56.658" v="127" actId="2696"/>
        <pc:sldMkLst>
          <pc:docMk/>
          <pc:sldMk cId="2682733427" sldId="261"/>
        </pc:sldMkLst>
        <pc:spChg chg="mod">
          <ac:chgData name="Kathleen Dultmeier [KDC]" userId="24d8e063-137c-4a3c-9e36-727e15643f70" providerId="ADAL" clId="{788C2651-57E7-411F-840D-95F8C44067B5}" dt="2021-04-09T17:13:49.716" v="17" actId="27636"/>
          <ac:spMkLst>
            <pc:docMk/>
            <pc:sldMk cId="2682733427" sldId="261"/>
            <ac:spMk id="3" creationId="{10787AC9-CC9B-4DD8-9C0E-7CE699BC10E6}"/>
          </ac:spMkLst>
        </pc:spChg>
      </pc:sldChg>
      <pc:sldChg chg="modSp add del ord">
        <pc:chgData name="Kathleen Dultmeier [KDC]" userId="24d8e063-137c-4a3c-9e36-727e15643f70" providerId="ADAL" clId="{788C2651-57E7-411F-840D-95F8C44067B5}" dt="2021-04-09T17:19:56.724" v="128" actId="2696"/>
        <pc:sldMkLst>
          <pc:docMk/>
          <pc:sldMk cId="2201399813" sldId="262"/>
        </pc:sldMkLst>
        <pc:spChg chg="mod">
          <ac:chgData name="Kathleen Dultmeier [KDC]" userId="24d8e063-137c-4a3c-9e36-727e15643f70" providerId="ADAL" clId="{788C2651-57E7-411F-840D-95F8C44067B5}" dt="2021-04-09T17:13:49.778" v="18" actId="27636"/>
          <ac:spMkLst>
            <pc:docMk/>
            <pc:sldMk cId="2201399813" sldId="262"/>
            <ac:spMk id="3" creationId="{DCDC0791-8EE5-4441-B03D-98AE3A4CA74F}"/>
          </ac:spMkLst>
        </pc:spChg>
      </pc:sldChg>
      <pc:sldChg chg="add del ord">
        <pc:chgData name="Kathleen Dultmeier [KDC]" userId="24d8e063-137c-4a3c-9e36-727e15643f70" providerId="ADAL" clId="{788C2651-57E7-411F-840D-95F8C44067B5}" dt="2021-04-09T17:14:46.877" v="23" actId="2696"/>
        <pc:sldMkLst>
          <pc:docMk/>
          <pc:sldMk cId="2841829511" sldId="263"/>
        </pc:sldMkLst>
      </pc:sldChg>
      <pc:sldChg chg="del">
        <pc:chgData name="Kathleen Dultmeier [KDC]" userId="24d8e063-137c-4a3c-9e36-727e15643f70" providerId="ADAL" clId="{788C2651-57E7-411F-840D-95F8C44067B5}" dt="2021-04-09T18:02:02.840" v="800" actId="2696"/>
        <pc:sldMkLst>
          <pc:docMk/>
          <pc:sldMk cId="3883936086" sldId="322"/>
        </pc:sldMkLst>
      </pc:sldChg>
      <pc:sldChg chg="addSp modSp">
        <pc:chgData name="Kathleen Dultmeier [KDC]" userId="24d8e063-137c-4a3c-9e36-727e15643f70" providerId="ADAL" clId="{788C2651-57E7-411F-840D-95F8C44067B5}" dt="2021-04-09T20:53:58.228" v="1330" actId="1076"/>
        <pc:sldMkLst>
          <pc:docMk/>
          <pc:sldMk cId="1595747986" sldId="386"/>
        </pc:sldMkLst>
        <pc:spChg chg="mod">
          <ac:chgData name="Kathleen Dultmeier [KDC]" userId="24d8e063-137c-4a3c-9e36-727e15643f70" providerId="ADAL" clId="{788C2651-57E7-411F-840D-95F8C44067B5}" dt="2021-04-09T17:14:16.516" v="20"/>
          <ac:spMkLst>
            <pc:docMk/>
            <pc:sldMk cId="1595747986" sldId="386"/>
            <ac:spMk id="4" creationId="{4E28B1B4-374F-3547-AB6E-E1CB85195C16}"/>
          </ac:spMkLst>
        </pc:spChg>
        <pc:picChg chg="add mod">
          <ac:chgData name="Kathleen Dultmeier [KDC]" userId="24d8e063-137c-4a3c-9e36-727e15643f70" providerId="ADAL" clId="{788C2651-57E7-411F-840D-95F8C44067B5}" dt="2021-04-09T20:53:58.228" v="1330" actId="1076"/>
          <ac:picMkLst>
            <pc:docMk/>
            <pc:sldMk cId="1595747986" sldId="386"/>
            <ac:picMk id="3" creationId="{4C5D2133-BB3B-4888-ABDD-D86407DA2C22}"/>
          </ac:picMkLst>
        </pc:picChg>
      </pc:sldChg>
      <pc:sldChg chg="del">
        <pc:chgData name="Kathleen Dultmeier [KDC]" userId="24d8e063-137c-4a3c-9e36-727e15643f70" providerId="ADAL" clId="{788C2651-57E7-411F-840D-95F8C44067B5}" dt="2021-04-09T18:02:02.801" v="797" actId="2696"/>
        <pc:sldMkLst>
          <pc:docMk/>
          <pc:sldMk cId="198504189" sldId="390"/>
        </pc:sldMkLst>
      </pc:sldChg>
      <pc:sldChg chg="addSp delSp modSp">
        <pc:chgData name="Kathleen Dultmeier [KDC]" userId="24d8e063-137c-4a3c-9e36-727e15643f70" providerId="ADAL" clId="{788C2651-57E7-411F-840D-95F8C44067B5}" dt="2021-04-09T20:52:33.108" v="1324" actId="1076"/>
        <pc:sldMkLst>
          <pc:docMk/>
          <pc:sldMk cId="2236072196" sldId="391"/>
        </pc:sldMkLst>
        <pc:spChg chg="mod ord">
          <ac:chgData name="Kathleen Dultmeier [KDC]" userId="24d8e063-137c-4a3c-9e36-727e15643f70" providerId="ADAL" clId="{788C2651-57E7-411F-840D-95F8C44067B5}" dt="2021-04-09T18:14:12.583" v="1112" actId="166"/>
          <ac:spMkLst>
            <pc:docMk/>
            <pc:sldMk cId="2236072196" sldId="391"/>
            <ac:spMk id="2" creationId="{037746EA-8830-BC46-933D-21B862A1D78E}"/>
          </ac:spMkLst>
        </pc:spChg>
        <pc:spChg chg="del">
          <ac:chgData name="Kathleen Dultmeier [KDC]" userId="24d8e063-137c-4a3c-9e36-727e15643f70" providerId="ADAL" clId="{788C2651-57E7-411F-840D-95F8C44067B5}" dt="2021-04-09T18:02:56.529" v="827" actId="478"/>
          <ac:spMkLst>
            <pc:docMk/>
            <pc:sldMk cId="2236072196" sldId="391"/>
            <ac:spMk id="3" creationId="{B920FD03-2FCE-4645-B784-CE6731C5037D}"/>
          </ac:spMkLst>
        </pc:spChg>
        <pc:spChg chg="del mod">
          <ac:chgData name="Kathleen Dultmeier [KDC]" userId="24d8e063-137c-4a3c-9e36-727e15643f70" providerId="ADAL" clId="{788C2651-57E7-411F-840D-95F8C44067B5}" dt="2021-04-09T18:04:50.847" v="869" actId="478"/>
          <ac:spMkLst>
            <pc:docMk/>
            <pc:sldMk cId="2236072196" sldId="391"/>
            <ac:spMk id="4" creationId="{B1E64A11-EE7A-8D45-A95D-9AC04EDAA220}"/>
          </ac:spMkLst>
        </pc:spChg>
        <pc:spChg chg="mod">
          <ac:chgData name="Kathleen Dultmeier [KDC]" userId="24d8e063-137c-4a3c-9e36-727e15643f70" providerId="ADAL" clId="{788C2651-57E7-411F-840D-95F8C44067B5}" dt="2021-04-09T18:12:19.917" v="1076" actId="1035"/>
          <ac:spMkLst>
            <pc:docMk/>
            <pc:sldMk cId="2236072196" sldId="391"/>
            <ac:spMk id="5" creationId="{7EA59A22-59AD-5C49-B793-14918761FCB9}"/>
          </ac:spMkLst>
        </pc:spChg>
        <pc:spChg chg="del">
          <ac:chgData name="Kathleen Dultmeier [KDC]" userId="24d8e063-137c-4a3c-9e36-727e15643f70" providerId="ADAL" clId="{788C2651-57E7-411F-840D-95F8C44067B5}" dt="2021-04-09T18:06:07.657" v="883" actId="478"/>
          <ac:spMkLst>
            <pc:docMk/>
            <pc:sldMk cId="2236072196" sldId="391"/>
            <ac:spMk id="6" creationId="{A15E9151-84A0-A14A-A868-72B6F48247DB}"/>
          </ac:spMkLst>
        </pc:spChg>
        <pc:spChg chg="add del mod">
          <ac:chgData name="Kathleen Dultmeier [KDC]" userId="24d8e063-137c-4a3c-9e36-727e15643f70" providerId="ADAL" clId="{788C2651-57E7-411F-840D-95F8C44067B5}" dt="2021-04-09T18:07:01.793" v="926" actId="478"/>
          <ac:spMkLst>
            <pc:docMk/>
            <pc:sldMk cId="2236072196" sldId="391"/>
            <ac:spMk id="8" creationId="{9E7369D4-3939-4764-8CAC-54610BB7140E}"/>
          </ac:spMkLst>
        </pc:spChg>
        <pc:spChg chg="del">
          <ac:chgData name="Kathleen Dultmeier [KDC]" userId="24d8e063-137c-4a3c-9e36-727e15643f70" providerId="ADAL" clId="{788C2651-57E7-411F-840D-95F8C44067B5}" dt="2021-04-09T18:06:29.917" v="918" actId="478"/>
          <ac:spMkLst>
            <pc:docMk/>
            <pc:sldMk cId="2236072196" sldId="391"/>
            <ac:spMk id="10" creationId="{04DCDFB6-ED88-C44C-9931-AE16BCB28CC0}"/>
          </ac:spMkLst>
        </pc:spChg>
        <pc:spChg chg="del">
          <ac:chgData name="Kathleen Dultmeier [KDC]" userId="24d8e063-137c-4a3c-9e36-727e15643f70" providerId="ADAL" clId="{788C2651-57E7-411F-840D-95F8C44067B5}" dt="2021-04-09T18:06:33.330" v="919" actId="478"/>
          <ac:spMkLst>
            <pc:docMk/>
            <pc:sldMk cId="2236072196" sldId="391"/>
            <ac:spMk id="11" creationId="{8D047A62-97F3-7040-B3A7-9B53A3C5DB24}"/>
          </ac:spMkLst>
        </pc:spChg>
        <pc:spChg chg="del mod">
          <ac:chgData name="Kathleen Dultmeier [KDC]" userId="24d8e063-137c-4a3c-9e36-727e15643f70" providerId="ADAL" clId="{788C2651-57E7-411F-840D-95F8C44067B5}" dt="2021-04-09T18:07:45.309" v="939" actId="478"/>
          <ac:spMkLst>
            <pc:docMk/>
            <pc:sldMk cId="2236072196" sldId="391"/>
            <ac:spMk id="12" creationId="{8EFABCC9-5EF6-FB47-B37D-E475E8FF56CB}"/>
          </ac:spMkLst>
        </pc:spChg>
        <pc:spChg chg="add mod">
          <ac:chgData name="Kathleen Dultmeier [KDC]" userId="24d8e063-137c-4a3c-9e36-727e15643f70" providerId="ADAL" clId="{788C2651-57E7-411F-840D-95F8C44067B5}" dt="2021-04-09T18:13:36.604" v="1105" actId="554"/>
          <ac:spMkLst>
            <pc:docMk/>
            <pc:sldMk cId="2236072196" sldId="391"/>
            <ac:spMk id="13" creationId="{B6B181C4-B6E7-4AF5-AF47-6009BBF82D12}"/>
          </ac:spMkLst>
        </pc:spChg>
        <pc:spChg chg="del">
          <ac:chgData name="Kathleen Dultmeier [KDC]" userId="24d8e063-137c-4a3c-9e36-727e15643f70" providerId="ADAL" clId="{788C2651-57E7-411F-840D-95F8C44067B5}" dt="2021-04-09T18:06:56.642" v="924" actId="478"/>
          <ac:spMkLst>
            <pc:docMk/>
            <pc:sldMk cId="2236072196" sldId="391"/>
            <ac:spMk id="18" creationId="{08CAFBCC-BD2B-BE49-BC31-E5FE2FE3999C}"/>
          </ac:spMkLst>
        </pc:spChg>
        <pc:spChg chg="add mod">
          <ac:chgData name="Kathleen Dultmeier [KDC]" userId="24d8e063-137c-4a3c-9e36-727e15643f70" providerId="ADAL" clId="{788C2651-57E7-411F-840D-95F8C44067B5}" dt="2021-04-09T18:12:19.917" v="1076" actId="1035"/>
          <ac:spMkLst>
            <pc:docMk/>
            <pc:sldMk cId="2236072196" sldId="391"/>
            <ac:spMk id="19" creationId="{527D8725-FA16-4606-9898-B4607116BD37}"/>
          </ac:spMkLst>
        </pc:spChg>
        <pc:spChg chg="add del mod">
          <ac:chgData name="Kathleen Dultmeier [KDC]" userId="24d8e063-137c-4a3c-9e36-727e15643f70" providerId="ADAL" clId="{788C2651-57E7-411F-840D-95F8C44067B5}" dt="2021-04-09T18:06:35.021" v="920" actId="478"/>
          <ac:spMkLst>
            <pc:docMk/>
            <pc:sldMk cId="2236072196" sldId="391"/>
            <ac:spMk id="20" creationId="{CCBB78EC-85D2-4317-BA2C-A7DDAFE69096}"/>
          </ac:spMkLst>
        </pc:spChg>
        <pc:spChg chg="add del mod">
          <ac:chgData name="Kathleen Dultmeier [KDC]" userId="24d8e063-137c-4a3c-9e36-727e15643f70" providerId="ADAL" clId="{788C2651-57E7-411F-840D-95F8C44067B5}" dt="2021-04-09T18:07:42.418" v="938" actId="478"/>
          <ac:spMkLst>
            <pc:docMk/>
            <pc:sldMk cId="2236072196" sldId="391"/>
            <ac:spMk id="21" creationId="{0C1E80D5-175E-479E-B3E9-CBB625FC3681}"/>
          </ac:spMkLst>
        </pc:spChg>
        <pc:spChg chg="add mod">
          <ac:chgData name="Kathleen Dultmeier [KDC]" userId="24d8e063-137c-4a3c-9e36-727e15643f70" providerId="ADAL" clId="{788C2651-57E7-411F-840D-95F8C44067B5}" dt="2021-04-09T18:13:36.604" v="1105" actId="554"/>
          <ac:spMkLst>
            <pc:docMk/>
            <pc:sldMk cId="2236072196" sldId="391"/>
            <ac:spMk id="22" creationId="{772C6C2D-53B0-40EC-A1DE-621D3157F03A}"/>
          </ac:spMkLst>
        </pc:spChg>
        <pc:spChg chg="add mod">
          <ac:chgData name="Kathleen Dultmeier [KDC]" userId="24d8e063-137c-4a3c-9e36-727e15643f70" providerId="ADAL" clId="{788C2651-57E7-411F-840D-95F8C44067B5}" dt="2021-04-09T18:13:40.623" v="1106" actId="20577"/>
          <ac:spMkLst>
            <pc:docMk/>
            <pc:sldMk cId="2236072196" sldId="391"/>
            <ac:spMk id="23" creationId="{0DEBAB26-39DC-4C5C-9C01-ACCFF537C910}"/>
          </ac:spMkLst>
        </pc:spChg>
        <pc:spChg chg="add del">
          <ac:chgData name="Kathleen Dultmeier [KDC]" userId="24d8e063-137c-4a3c-9e36-727e15643f70" providerId="ADAL" clId="{788C2651-57E7-411F-840D-95F8C44067B5}" dt="2021-04-09T18:07:57.662" v="943"/>
          <ac:spMkLst>
            <pc:docMk/>
            <pc:sldMk cId="2236072196" sldId="391"/>
            <ac:spMk id="24" creationId="{AC3C7993-9149-4091-8092-43534C7DF50D}"/>
          </ac:spMkLst>
        </pc:spChg>
        <pc:spChg chg="add mod">
          <ac:chgData name="Kathleen Dultmeier [KDC]" userId="24d8e063-137c-4a3c-9e36-727e15643f70" providerId="ADAL" clId="{788C2651-57E7-411F-840D-95F8C44067B5}" dt="2021-04-09T18:13:36.604" v="1105" actId="554"/>
          <ac:spMkLst>
            <pc:docMk/>
            <pc:sldMk cId="2236072196" sldId="391"/>
            <ac:spMk id="25" creationId="{F868B442-4C59-4224-A8C0-9EA62B2C64CB}"/>
          </ac:spMkLst>
        </pc:spChg>
        <pc:spChg chg="add mod">
          <ac:chgData name="Kathleen Dultmeier [KDC]" userId="24d8e063-137c-4a3c-9e36-727e15643f70" providerId="ADAL" clId="{788C2651-57E7-411F-840D-95F8C44067B5}" dt="2021-04-09T20:52:33.108" v="1324" actId="1076"/>
          <ac:spMkLst>
            <pc:docMk/>
            <pc:sldMk cId="2236072196" sldId="391"/>
            <ac:spMk id="26" creationId="{FBB6CFB9-4F7B-43C5-880B-CF3200070A70}"/>
          </ac:spMkLst>
        </pc:spChg>
        <pc:picChg chg="del">
          <ac:chgData name="Kathleen Dultmeier [KDC]" userId="24d8e063-137c-4a3c-9e36-727e15643f70" providerId="ADAL" clId="{788C2651-57E7-411F-840D-95F8C44067B5}" dt="2021-04-09T18:03:00.848" v="830" actId="478"/>
          <ac:picMkLst>
            <pc:docMk/>
            <pc:sldMk cId="2236072196" sldId="391"/>
            <ac:picMk id="15" creationId="{67D0D7D0-0966-7845-B62E-C5E0B5CD86BC}"/>
          </ac:picMkLst>
        </pc:picChg>
        <pc:picChg chg="del">
          <ac:chgData name="Kathleen Dultmeier [KDC]" userId="24d8e063-137c-4a3c-9e36-727e15643f70" providerId="ADAL" clId="{788C2651-57E7-411F-840D-95F8C44067B5}" dt="2021-04-09T18:03:00.018" v="829" actId="478"/>
          <ac:picMkLst>
            <pc:docMk/>
            <pc:sldMk cId="2236072196" sldId="391"/>
            <ac:picMk id="16" creationId="{E68D8225-67E9-B34B-8148-FCB17D6A6B18}"/>
          </ac:picMkLst>
        </pc:picChg>
        <pc:picChg chg="del">
          <ac:chgData name="Kathleen Dultmeier [KDC]" userId="24d8e063-137c-4a3c-9e36-727e15643f70" providerId="ADAL" clId="{788C2651-57E7-411F-840D-95F8C44067B5}" dt="2021-04-09T18:02:58.912" v="828" actId="478"/>
          <ac:picMkLst>
            <pc:docMk/>
            <pc:sldMk cId="2236072196" sldId="391"/>
            <ac:picMk id="17" creationId="{22281201-E0FA-194C-8564-4F3602498C27}"/>
          </ac:picMkLst>
        </pc:picChg>
      </pc:sldChg>
      <pc:sldChg chg="del">
        <pc:chgData name="Kathleen Dultmeier [KDC]" userId="24d8e063-137c-4a3c-9e36-727e15643f70" providerId="ADAL" clId="{788C2651-57E7-411F-840D-95F8C44067B5}" dt="2021-04-09T18:02:03.012" v="809" actId="2696"/>
        <pc:sldMkLst>
          <pc:docMk/>
          <pc:sldMk cId="3161336731" sldId="392"/>
        </pc:sldMkLst>
      </pc:sldChg>
      <pc:sldChg chg="del">
        <pc:chgData name="Kathleen Dultmeier [KDC]" userId="24d8e063-137c-4a3c-9e36-727e15643f70" providerId="ADAL" clId="{788C2651-57E7-411F-840D-95F8C44067B5}" dt="2021-04-09T18:02:02.997" v="808" actId="2696"/>
        <pc:sldMkLst>
          <pc:docMk/>
          <pc:sldMk cId="460723104" sldId="395"/>
        </pc:sldMkLst>
      </pc:sldChg>
      <pc:sldChg chg="del">
        <pc:chgData name="Kathleen Dultmeier [KDC]" userId="24d8e063-137c-4a3c-9e36-727e15643f70" providerId="ADAL" clId="{788C2651-57E7-411F-840D-95F8C44067B5}" dt="2021-04-09T18:02:02.817" v="798" actId="2696"/>
        <pc:sldMkLst>
          <pc:docMk/>
          <pc:sldMk cId="647769791" sldId="410"/>
        </pc:sldMkLst>
      </pc:sldChg>
      <pc:sldChg chg="del">
        <pc:chgData name="Kathleen Dultmeier [KDC]" userId="24d8e063-137c-4a3c-9e36-727e15643f70" providerId="ADAL" clId="{788C2651-57E7-411F-840D-95F8C44067B5}" dt="2021-04-09T18:02:08.468" v="818" actId="2696"/>
        <pc:sldMkLst>
          <pc:docMk/>
          <pc:sldMk cId="1190816509" sldId="413"/>
        </pc:sldMkLst>
      </pc:sldChg>
      <pc:sldChg chg="del">
        <pc:chgData name="Kathleen Dultmeier [KDC]" userId="24d8e063-137c-4a3c-9e36-727e15643f70" providerId="ADAL" clId="{788C2651-57E7-411F-840D-95F8C44067B5}" dt="2021-04-09T18:02:08.466" v="817" actId="2696"/>
        <pc:sldMkLst>
          <pc:docMk/>
          <pc:sldMk cId="3057483969" sldId="423"/>
        </pc:sldMkLst>
      </pc:sldChg>
      <pc:sldChg chg="del">
        <pc:chgData name="Kathleen Dultmeier [KDC]" userId="24d8e063-137c-4a3c-9e36-727e15643f70" providerId="ADAL" clId="{788C2651-57E7-411F-840D-95F8C44067B5}" dt="2021-04-09T18:02:02.865" v="801" actId="2696"/>
        <pc:sldMkLst>
          <pc:docMk/>
          <pc:sldMk cId="3191177804" sldId="434"/>
        </pc:sldMkLst>
      </pc:sldChg>
      <pc:sldChg chg="del">
        <pc:chgData name="Kathleen Dultmeier [KDC]" userId="24d8e063-137c-4a3c-9e36-727e15643f70" providerId="ADAL" clId="{788C2651-57E7-411F-840D-95F8C44067B5}" dt="2021-04-09T18:02:02.882" v="802" actId="2696"/>
        <pc:sldMkLst>
          <pc:docMk/>
          <pc:sldMk cId="48548956" sldId="440"/>
        </pc:sldMkLst>
      </pc:sldChg>
      <pc:sldChg chg="del">
        <pc:chgData name="Kathleen Dultmeier [KDC]" userId="24d8e063-137c-4a3c-9e36-727e15643f70" providerId="ADAL" clId="{788C2651-57E7-411F-840D-95F8C44067B5}" dt="2021-04-09T18:02:02.973" v="807" actId="2696"/>
        <pc:sldMkLst>
          <pc:docMk/>
          <pc:sldMk cId="2858849146" sldId="441"/>
        </pc:sldMkLst>
      </pc:sldChg>
      <pc:sldChg chg="del">
        <pc:chgData name="Kathleen Dultmeier [KDC]" userId="24d8e063-137c-4a3c-9e36-727e15643f70" providerId="ADAL" clId="{788C2651-57E7-411F-840D-95F8C44067B5}" dt="2021-04-09T18:02:03.041" v="810" actId="2696"/>
        <pc:sldMkLst>
          <pc:docMk/>
          <pc:sldMk cId="3751546571" sldId="442"/>
        </pc:sldMkLst>
      </pc:sldChg>
      <pc:sldChg chg="del">
        <pc:chgData name="Kathleen Dultmeier [KDC]" userId="24d8e063-137c-4a3c-9e36-727e15643f70" providerId="ADAL" clId="{788C2651-57E7-411F-840D-95F8C44067B5}" dt="2021-04-09T18:02:03.061" v="811" actId="2696"/>
        <pc:sldMkLst>
          <pc:docMk/>
          <pc:sldMk cId="2778059615" sldId="443"/>
        </pc:sldMkLst>
      </pc:sldChg>
      <pc:sldChg chg="del">
        <pc:chgData name="Kathleen Dultmeier [KDC]" userId="24d8e063-137c-4a3c-9e36-727e15643f70" providerId="ADAL" clId="{788C2651-57E7-411F-840D-95F8C44067B5}" dt="2021-04-09T18:02:03.072" v="812" actId="2696"/>
        <pc:sldMkLst>
          <pc:docMk/>
          <pc:sldMk cId="318843040" sldId="444"/>
        </pc:sldMkLst>
      </pc:sldChg>
      <pc:sldChg chg="del">
        <pc:chgData name="Kathleen Dultmeier [KDC]" userId="24d8e063-137c-4a3c-9e36-727e15643f70" providerId="ADAL" clId="{788C2651-57E7-411F-840D-95F8C44067B5}" dt="2021-04-09T18:02:02.910" v="803" actId="2696"/>
        <pc:sldMkLst>
          <pc:docMk/>
          <pc:sldMk cId="3252861193" sldId="510"/>
        </pc:sldMkLst>
      </pc:sldChg>
      <pc:sldChg chg="del">
        <pc:chgData name="Kathleen Dultmeier [KDC]" userId="24d8e063-137c-4a3c-9e36-727e15643f70" providerId="ADAL" clId="{788C2651-57E7-411F-840D-95F8C44067B5}" dt="2021-04-09T18:02:08.469" v="819" actId="2696"/>
        <pc:sldMkLst>
          <pc:docMk/>
          <pc:sldMk cId="3265250865" sldId="515"/>
        </pc:sldMkLst>
      </pc:sldChg>
      <pc:sldChg chg="del">
        <pc:chgData name="Kathleen Dultmeier [KDC]" userId="24d8e063-137c-4a3c-9e36-727e15643f70" providerId="ADAL" clId="{788C2651-57E7-411F-840D-95F8C44067B5}" dt="2021-04-09T18:02:02.928" v="804" actId="2696"/>
        <pc:sldMkLst>
          <pc:docMk/>
          <pc:sldMk cId="543381439" sldId="516"/>
        </pc:sldMkLst>
      </pc:sldChg>
      <pc:sldChg chg="del">
        <pc:chgData name="Kathleen Dultmeier [KDC]" userId="24d8e063-137c-4a3c-9e36-727e15643f70" providerId="ADAL" clId="{788C2651-57E7-411F-840D-95F8C44067B5}" dt="2021-04-09T18:02:02.961" v="806" actId="2696"/>
        <pc:sldMkLst>
          <pc:docMk/>
          <pc:sldMk cId="879340006" sldId="517"/>
        </pc:sldMkLst>
      </pc:sldChg>
      <pc:sldChg chg="del">
        <pc:chgData name="Kathleen Dultmeier [KDC]" userId="24d8e063-137c-4a3c-9e36-727e15643f70" providerId="ADAL" clId="{788C2651-57E7-411F-840D-95F8C44067B5}" dt="2021-04-09T18:02:02.938" v="805" actId="2696"/>
        <pc:sldMkLst>
          <pc:docMk/>
          <pc:sldMk cId="1866038414" sldId="519"/>
        </pc:sldMkLst>
      </pc:sldChg>
      <pc:sldChg chg="addSp delSp modSp del ord">
        <pc:chgData name="Kathleen Dultmeier [KDC]" userId="24d8e063-137c-4a3c-9e36-727e15643f70" providerId="ADAL" clId="{788C2651-57E7-411F-840D-95F8C44067B5}" dt="2021-04-09T20:45:29.018" v="1128" actId="2696"/>
        <pc:sldMkLst>
          <pc:docMk/>
          <pc:sldMk cId="2633921596" sldId="521"/>
        </pc:sldMkLst>
        <pc:spChg chg="add mod">
          <ac:chgData name="Kathleen Dultmeier [KDC]" userId="24d8e063-137c-4a3c-9e36-727e15643f70" providerId="ADAL" clId="{788C2651-57E7-411F-840D-95F8C44067B5}" dt="2021-04-09T20:45:20.585" v="1126"/>
          <ac:spMkLst>
            <pc:docMk/>
            <pc:sldMk cId="2633921596" sldId="521"/>
            <ac:spMk id="4" creationId="{ED3C71E4-84F2-4B8E-80EF-3176BC265951}"/>
          </ac:spMkLst>
        </pc:spChg>
        <pc:spChg chg="del mod">
          <ac:chgData name="Kathleen Dultmeier [KDC]" userId="24d8e063-137c-4a3c-9e36-727e15643f70" providerId="ADAL" clId="{788C2651-57E7-411F-840D-95F8C44067B5}" dt="2021-04-09T20:45:20.585" v="1126"/>
          <ac:spMkLst>
            <pc:docMk/>
            <pc:sldMk cId="2633921596" sldId="521"/>
            <ac:spMk id="8" creationId="{B0465CF9-AC9F-1546-9262-E03DC7B16EAE}"/>
          </ac:spMkLst>
        </pc:spChg>
        <pc:spChg chg="del mod ord">
          <ac:chgData name="Kathleen Dultmeier [KDC]" userId="24d8e063-137c-4a3c-9e36-727e15643f70" providerId="ADAL" clId="{788C2651-57E7-411F-840D-95F8C44067B5}" dt="2021-04-09T20:45:20.585" v="1126"/>
          <ac:spMkLst>
            <pc:docMk/>
            <pc:sldMk cId="2633921596" sldId="521"/>
            <ac:spMk id="9" creationId="{60B32578-7D2F-2248-9544-8DA36919B39E}"/>
          </ac:spMkLst>
        </pc:spChg>
        <pc:picChg chg="add del mod ord">
          <ac:chgData name="Kathleen Dultmeier [KDC]" userId="24d8e063-137c-4a3c-9e36-727e15643f70" providerId="ADAL" clId="{788C2651-57E7-411F-840D-95F8C44067B5}" dt="2021-04-09T20:45:20.585" v="1126"/>
          <ac:picMkLst>
            <pc:docMk/>
            <pc:sldMk cId="2633921596" sldId="521"/>
            <ac:picMk id="3" creationId="{3F7CB0C5-9275-4E8C-BE82-BE428BD8E322}"/>
          </ac:picMkLst>
        </pc:picChg>
      </pc:sldChg>
      <pc:sldChg chg="del">
        <pc:chgData name="Kathleen Dultmeier [KDC]" userId="24d8e063-137c-4a3c-9e36-727e15643f70" providerId="ADAL" clId="{788C2651-57E7-411F-840D-95F8C44067B5}" dt="2021-04-09T18:02:03.081" v="814" actId="2696"/>
        <pc:sldMkLst>
          <pc:docMk/>
          <pc:sldMk cId="1739801746" sldId="522"/>
        </pc:sldMkLst>
      </pc:sldChg>
      <pc:sldChg chg="del">
        <pc:chgData name="Kathleen Dultmeier [KDC]" userId="24d8e063-137c-4a3c-9e36-727e15643f70" providerId="ADAL" clId="{788C2651-57E7-411F-840D-95F8C44067B5}" dt="2021-04-09T18:02:03.121" v="815" actId="2696"/>
        <pc:sldMkLst>
          <pc:docMk/>
          <pc:sldMk cId="3668752508" sldId="523"/>
        </pc:sldMkLst>
      </pc:sldChg>
      <pc:sldChg chg="del">
        <pc:chgData name="Kathleen Dultmeier [KDC]" userId="24d8e063-137c-4a3c-9e36-727e15643f70" providerId="ADAL" clId="{788C2651-57E7-411F-840D-95F8C44067B5}" dt="2021-04-09T18:02:03.146" v="816" actId="2696"/>
        <pc:sldMkLst>
          <pc:docMk/>
          <pc:sldMk cId="4242102330" sldId="524"/>
        </pc:sldMkLst>
      </pc:sldChg>
      <pc:sldChg chg="del">
        <pc:chgData name="Kathleen Dultmeier [KDC]" userId="24d8e063-137c-4a3c-9e36-727e15643f70" providerId="ADAL" clId="{788C2651-57E7-411F-840D-95F8C44067B5}" dt="2021-04-09T18:02:02.831" v="799" actId="2696"/>
        <pc:sldMkLst>
          <pc:docMk/>
          <pc:sldMk cId="3832306309" sldId="526"/>
        </pc:sldMkLst>
      </pc:sldChg>
      <pc:sldChg chg="delSp modSp add ord">
        <pc:chgData name="Kathleen Dultmeier [KDC]" userId="24d8e063-137c-4a3c-9e36-727e15643f70" providerId="ADAL" clId="{788C2651-57E7-411F-840D-95F8C44067B5}" dt="2021-04-09T20:53:08.810" v="1328" actId="478"/>
        <pc:sldMkLst>
          <pc:docMk/>
          <pc:sldMk cId="4093916067" sldId="527"/>
        </pc:sldMkLst>
        <pc:spChg chg="mod">
          <ac:chgData name="Kathleen Dultmeier [KDC]" userId="24d8e063-137c-4a3c-9e36-727e15643f70" providerId="ADAL" clId="{788C2651-57E7-411F-840D-95F8C44067B5}" dt="2021-04-09T18:15:45.200" v="1118" actId="20577"/>
          <ac:spMkLst>
            <pc:docMk/>
            <pc:sldMk cId="4093916067" sldId="527"/>
            <ac:spMk id="9" creationId="{C0150BAC-AD89-C041-8FEE-0413D3290889}"/>
          </ac:spMkLst>
        </pc:spChg>
        <pc:spChg chg="del">
          <ac:chgData name="Kathleen Dultmeier [KDC]" userId="24d8e063-137c-4a3c-9e36-727e15643f70" providerId="ADAL" clId="{788C2651-57E7-411F-840D-95F8C44067B5}" dt="2021-04-09T17:17:55.905" v="65" actId="478"/>
          <ac:spMkLst>
            <pc:docMk/>
            <pc:sldMk cId="4093916067" sldId="527"/>
            <ac:spMk id="19" creationId="{9E28A7BF-705E-D244-A0A6-9B9F6C18D285}"/>
          </ac:spMkLst>
        </pc:spChg>
        <pc:spChg chg="mod">
          <ac:chgData name="Kathleen Dultmeier [KDC]" userId="24d8e063-137c-4a3c-9e36-727e15643f70" providerId="ADAL" clId="{788C2651-57E7-411F-840D-95F8C44067B5}" dt="2021-04-09T17:18:53.151" v="121" actId="207"/>
          <ac:spMkLst>
            <pc:docMk/>
            <pc:sldMk cId="4093916067" sldId="527"/>
            <ac:spMk id="20" creationId="{59CCB216-2059-A045-BB90-831A15DB06EF}"/>
          </ac:spMkLst>
        </pc:spChg>
        <pc:picChg chg="del">
          <ac:chgData name="Kathleen Dultmeier [KDC]" userId="24d8e063-137c-4a3c-9e36-727e15643f70" providerId="ADAL" clId="{788C2651-57E7-411F-840D-95F8C44067B5}" dt="2021-04-09T20:53:08.810" v="1328" actId="478"/>
          <ac:picMkLst>
            <pc:docMk/>
            <pc:sldMk cId="4093916067" sldId="527"/>
            <ac:picMk id="10" creationId="{D910BB21-DF8C-B94B-B348-044E6D1CADE4}"/>
          </ac:picMkLst>
        </pc:picChg>
        <pc:picChg chg="del">
          <ac:chgData name="Kathleen Dultmeier [KDC]" userId="24d8e063-137c-4a3c-9e36-727e15643f70" providerId="ADAL" clId="{788C2651-57E7-411F-840D-95F8C44067B5}" dt="2021-04-09T17:17:05.203" v="56" actId="478"/>
          <ac:picMkLst>
            <pc:docMk/>
            <pc:sldMk cId="4093916067" sldId="527"/>
            <ac:picMk id="27" creationId="{E7FA13E3-4FFE-7349-9C9B-BA1D7C9D0E74}"/>
          </ac:picMkLst>
        </pc:picChg>
      </pc:sldChg>
      <pc:sldChg chg="addSp delSp modSp add del ord">
        <pc:chgData name="Kathleen Dultmeier [KDC]" userId="24d8e063-137c-4a3c-9e36-727e15643f70" providerId="ADAL" clId="{788C2651-57E7-411F-840D-95F8C44067B5}" dt="2021-04-09T17:25:32.912" v="218" actId="2696"/>
        <pc:sldMkLst>
          <pc:docMk/>
          <pc:sldMk cId="2966469968" sldId="528"/>
        </pc:sldMkLst>
        <pc:spChg chg="add del mod">
          <ac:chgData name="Kathleen Dultmeier [KDC]" userId="24d8e063-137c-4a3c-9e36-727e15643f70" providerId="ADAL" clId="{788C2651-57E7-411F-840D-95F8C44067B5}" dt="2021-04-09T17:22:06.848" v="167" actId="478"/>
          <ac:spMkLst>
            <pc:docMk/>
            <pc:sldMk cId="2966469968" sldId="528"/>
            <ac:spMk id="2" creationId="{CDC8B4D4-530D-444F-928C-0612F1A7F496}"/>
          </ac:spMkLst>
        </pc:spChg>
        <pc:spChg chg="del mod">
          <ac:chgData name="Kathleen Dultmeier [KDC]" userId="24d8e063-137c-4a3c-9e36-727e15643f70" providerId="ADAL" clId="{788C2651-57E7-411F-840D-95F8C44067B5}" dt="2021-04-09T17:25:28.385" v="216"/>
          <ac:spMkLst>
            <pc:docMk/>
            <pc:sldMk cId="2966469968" sldId="528"/>
            <ac:spMk id="3" creationId="{738CE537-F4E1-5341-8BB2-05C973FA7F63}"/>
          </ac:spMkLst>
        </pc:spChg>
        <pc:spChg chg="del mod">
          <ac:chgData name="Kathleen Dultmeier [KDC]" userId="24d8e063-137c-4a3c-9e36-727e15643f70" providerId="ADAL" clId="{788C2651-57E7-411F-840D-95F8C44067B5}" dt="2021-04-09T17:25:28.385" v="216"/>
          <ac:spMkLst>
            <pc:docMk/>
            <pc:sldMk cId="2966469968" sldId="528"/>
            <ac:spMk id="4" creationId="{39355F99-E429-414A-80D5-C62B25463B5F}"/>
          </ac:spMkLst>
        </pc:spChg>
        <pc:spChg chg="del mod">
          <ac:chgData name="Kathleen Dultmeier [KDC]" userId="24d8e063-137c-4a3c-9e36-727e15643f70" providerId="ADAL" clId="{788C2651-57E7-411F-840D-95F8C44067B5}" dt="2021-04-09T17:25:28.385" v="216"/>
          <ac:spMkLst>
            <pc:docMk/>
            <pc:sldMk cId="2966469968" sldId="528"/>
            <ac:spMk id="5" creationId="{9791D3BC-2907-C347-961A-7FFDA4173539}"/>
          </ac:spMkLst>
        </pc:spChg>
        <pc:spChg chg="add del mod">
          <ac:chgData name="Kathleen Dultmeier [KDC]" userId="24d8e063-137c-4a3c-9e36-727e15643f70" providerId="ADAL" clId="{788C2651-57E7-411F-840D-95F8C44067B5}" dt="2021-04-09T17:25:28.385" v="216"/>
          <ac:spMkLst>
            <pc:docMk/>
            <pc:sldMk cId="2966469968" sldId="528"/>
            <ac:spMk id="6" creationId="{0196EADA-E96B-473C-99B7-D569E56B8BED}"/>
          </ac:spMkLst>
        </pc:spChg>
        <pc:spChg chg="add del mod">
          <ac:chgData name="Kathleen Dultmeier [KDC]" userId="24d8e063-137c-4a3c-9e36-727e15643f70" providerId="ADAL" clId="{788C2651-57E7-411F-840D-95F8C44067B5}" dt="2021-04-09T17:25:05.601" v="210" actId="478"/>
          <ac:spMkLst>
            <pc:docMk/>
            <pc:sldMk cId="2966469968" sldId="528"/>
            <ac:spMk id="8" creationId="{143AA89B-B647-4AE1-ABE0-C174C5811BA2}"/>
          </ac:spMkLst>
        </pc:spChg>
        <pc:spChg chg="add del mod">
          <ac:chgData name="Kathleen Dultmeier [KDC]" userId="24d8e063-137c-4a3c-9e36-727e15643f70" providerId="ADAL" clId="{788C2651-57E7-411F-840D-95F8C44067B5}" dt="2021-04-09T17:25:07.617" v="212" actId="478"/>
          <ac:spMkLst>
            <pc:docMk/>
            <pc:sldMk cId="2966469968" sldId="528"/>
            <ac:spMk id="10" creationId="{CD37C2D8-B189-41EF-B369-DA910DCCE37E}"/>
          </ac:spMkLst>
        </pc:spChg>
        <pc:spChg chg="del mod">
          <ac:chgData name="Kathleen Dultmeier [KDC]" userId="24d8e063-137c-4a3c-9e36-727e15643f70" providerId="ADAL" clId="{788C2651-57E7-411F-840D-95F8C44067B5}" dt="2021-04-09T17:25:28.385" v="216"/>
          <ac:spMkLst>
            <pc:docMk/>
            <pc:sldMk cId="2966469968" sldId="528"/>
            <ac:spMk id="11" creationId="{D936C342-FAC8-4F42-861A-FBB3D64B2AFC}"/>
          </ac:spMkLst>
        </pc:spChg>
        <pc:spChg chg="add del mod">
          <ac:chgData name="Kathleen Dultmeier [KDC]" userId="24d8e063-137c-4a3c-9e36-727e15643f70" providerId="ADAL" clId="{788C2651-57E7-411F-840D-95F8C44067B5}" dt="2021-04-09T17:25:28.385" v="216"/>
          <ac:spMkLst>
            <pc:docMk/>
            <pc:sldMk cId="2966469968" sldId="528"/>
            <ac:spMk id="15" creationId="{34AA0285-4885-46A9-8B97-ACE6ED950CC2}"/>
          </ac:spMkLst>
        </pc:spChg>
        <pc:spChg chg="add del mod">
          <ac:chgData name="Kathleen Dultmeier [KDC]" userId="24d8e063-137c-4a3c-9e36-727e15643f70" providerId="ADAL" clId="{788C2651-57E7-411F-840D-95F8C44067B5}" dt="2021-04-09T17:25:09.137" v="214" actId="478"/>
          <ac:spMkLst>
            <pc:docMk/>
            <pc:sldMk cId="2966469968" sldId="528"/>
            <ac:spMk id="16" creationId="{38FF1448-3971-4432-B7B7-91793465E139}"/>
          </ac:spMkLst>
        </pc:spChg>
        <pc:spChg chg="add mod">
          <ac:chgData name="Kathleen Dultmeier [KDC]" userId="24d8e063-137c-4a3c-9e36-727e15643f70" providerId="ADAL" clId="{788C2651-57E7-411F-840D-95F8C44067B5}" dt="2021-04-09T17:25:28.385" v="216"/>
          <ac:spMkLst>
            <pc:docMk/>
            <pc:sldMk cId="2966469968" sldId="528"/>
            <ac:spMk id="17" creationId="{BCD7B058-4F70-4D0A-86A4-222BFB99BAE6}"/>
          </ac:spMkLst>
        </pc:spChg>
        <pc:spChg chg="add mod">
          <ac:chgData name="Kathleen Dultmeier [KDC]" userId="24d8e063-137c-4a3c-9e36-727e15643f70" providerId="ADAL" clId="{788C2651-57E7-411F-840D-95F8C44067B5}" dt="2021-04-09T17:25:28.385" v="216"/>
          <ac:spMkLst>
            <pc:docMk/>
            <pc:sldMk cId="2966469968" sldId="528"/>
            <ac:spMk id="18" creationId="{3EC33AB3-2DE8-4C48-8995-711CFE2024BA}"/>
          </ac:spMkLst>
        </pc:spChg>
        <pc:spChg chg="add mod">
          <ac:chgData name="Kathleen Dultmeier [KDC]" userId="24d8e063-137c-4a3c-9e36-727e15643f70" providerId="ADAL" clId="{788C2651-57E7-411F-840D-95F8C44067B5}" dt="2021-04-09T17:25:28.385" v="216"/>
          <ac:spMkLst>
            <pc:docMk/>
            <pc:sldMk cId="2966469968" sldId="528"/>
            <ac:spMk id="19" creationId="{0EE62B42-9D47-4E63-9BC3-D120FA3AABAD}"/>
          </ac:spMkLst>
        </pc:spChg>
        <pc:spChg chg="add mod">
          <ac:chgData name="Kathleen Dultmeier [KDC]" userId="24d8e063-137c-4a3c-9e36-727e15643f70" providerId="ADAL" clId="{788C2651-57E7-411F-840D-95F8C44067B5}" dt="2021-04-09T17:25:28.385" v="216"/>
          <ac:spMkLst>
            <pc:docMk/>
            <pc:sldMk cId="2966469968" sldId="528"/>
            <ac:spMk id="20" creationId="{C10E4F3E-DD32-4FD8-806D-EE4EFA04302E}"/>
          </ac:spMkLst>
        </pc:spChg>
        <pc:picChg chg="del">
          <ac:chgData name="Kathleen Dultmeier [KDC]" userId="24d8e063-137c-4a3c-9e36-727e15643f70" providerId="ADAL" clId="{788C2651-57E7-411F-840D-95F8C44067B5}" dt="2021-04-09T17:21:39.153" v="160" actId="478"/>
          <ac:picMkLst>
            <pc:docMk/>
            <pc:sldMk cId="2966469968" sldId="528"/>
            <ac:picMk id="13" creationId="{33A78564-B718-474E-91E3-8490DB43D997}"/>
          </ac:picMkLst>
        </pc:picChg>
        <pc:picChg chg="del">
          <ac:chgData name="Kathleen Dultmeier [KDC]" userId="24d8e063-137c-4a3c-9e36-727e15643f70" providerId="ADAL" clId="{788C2651-57E7-411F-840D-95F8C44067B5}" dt="2021-04-09T17:21:58.256" v="166" actId="478"/>
          <ac:picMkLst>
            <pc:docMk/>
            <pc:sldMk cId="2966469968" sldId="528"/>
            <ac:picMk id="14" creationId="{6FEDA23B-31D0-4A4B-98E2-45B3FF67A4D3}"/>
          </ac:picMkLst>
        </pc:picChg>
        <pc:picChg chg="del">
          <ac:chgData name="Kathleen Dultmeier [KDC]" userId="24d8e063-137c-4a3c-9e36-727e15643f70" providerId="ADAL" clId="{788C2651-57E7-411F-840D-95F8C44067B5}" dt="2021-04-09T17:25:06.371" v="211" actId="478"/>
          <ac:picMkLst>
            <pc:docMk/>
            <pc:sldMk cId="2966469968" sldId="528"/>
            <ac:picMk id="26" creationId="{6D1E1EFA-FD7D-421C-BF46-BCDED82A488B}"/>
          </ac:picMkLst>
        </pc:picChg>
        <pc:picChg chg="del">
          <ac:chgData name="Kathleen Dultmeier [KDC]" userId="24d8e063-137c-4a3c-9e36-727e15643f70" providerId="ADAL" clId="{788C2651-57E7-411F-840D-95F8C44067B5}" dt="2021-04-09T17:22:22.592" v="171" actId="478"/>
          <ac:picMkLst>
            <pc:docMk/>
            <pc:sldMk cId="2966469968" sldId="528"/>
            <ac:picMk id="29" creationId="{AD6F85A8-0879-4A29-AF9C-544AD80AB7C7}"/>
          </ac:picMkLst>
        </pc:picChg>
        <pc:picChg chg="del">
          <ac:chgData name="Kathleen Dultmeier [KDC]" userId="24d8e063-137c-4a3c-9e36-727e15643f70" providerId="ADAL" clId="{788C2651-57E7-411F-840D-95F8C44067B5}" dt="2021-04-09T17:25:08.305" v="213" actId="478"/>
          <ac:picMkLst>
            <pc:docMk/>
            <pc:sldMk cId="2966469968" sldId="528"/>
            <ac:picMk id="45" creationId="{35CE6172-3663-4784-BB17-84A7B9E1B0C7}"/>
          </ac:picMkLst>
        </pc:picChg>
        <pc:picChg chg="del mod">
          <ac:chgData name="Kathleen Dultmeier [KDC]" userId="24d8e063-137c-4a3c-9e36-727e15643f70" providerId="ADAL" clId="{788C2651-57E7-411F-840D-95F8C44067B5}" dt="2021-04-09T17:25:04.387" v="209" actId="478"/>
          <ac:picMkLst>
            <pc:docMk/>
            <pc:sldMk cId="2966469968" sldId="528"/>
            <ac:picMk id="57" creationId="{6F47A80C-8CE9-43DB-954C-BDCB484F2C4B}"/>
          </ac:picMkLst>
        </pc:picChg>
      </pc:sldChg>
      <pc:sldChg chg="addSp delSp modSp add del">
        <pc:chgData name="Kathleen Dultmeier [KDC]" userId="24d8e063-137c-4a3c-9e36-727e15643f70" providerId="ADAL" clId="{788C2651-57E7-411F-840D-95F8C44067B5}" dt="2021-04-09T17:29:28.937" v="309" actId="2696"/>
        <pc:sldMkLst>
          <pc:docMk/>
          <pc:sldMk cId="2427621147" sldId="529"/>
        </pc:sldMkLst>
        <pc:spChg chg="del">
          <ac:chgData name="Kathleen Dultmeier [KDC]" userId="24d8e063-137c-4a3c-9e36-727e15643f70" providerId="ADAL" clId="{788C2651-57E7-411F-840D-95F8C44067B5}" dt="2021-04-09T17:25:36.352" v="219" actId="478"/>
          <ac:spMkLst>
            <pc:docMk/>
            <pc:sldMk cId="2427621147" sldId="529"/>
            <ac:spMk id="2" creationId="{2ED96051-AD99-4108-B122-F890BFF3EC84}"/>
          </ac:spMkLst>
        </pc:spChg>
        <pc:spChg chg="mod">
          <ac:chgData name="Kathleen Dultmeier [KDC]" userId="24d8e063-137c-4a3c-9e36-727e15643f70" providerId="ADAL" clId="{788C2651-57E7-411F-840D-95F8C44067B5}" dt="2021-04-09T17:25:49.137" v="241" actId="20577"/>
          <ac:spMkLst>
            <pc:docMk/>
            <pc:sldMk cId="2427621147" sldId="529"/>
            <ac:spMk id="3" creationId="{34DB21C5-A947-4E8A-8E42-F95650A2D970}"/>
          </ac:spMkLst>
        </pc:spChg>
        <pc:spChg chg="add mod">
          <ac:chgData name="Kathleen Dultmeier [KDC]" userId="24d8e063-137c-4a3c-9e36-727e15643f70" providerId="ADAL" clId="{788C2651-57E7-411F-840D-95F8C44067B5}" dt="2021-04-09T17:27:11.356" v="263" actId="255"/>
          <ac:spMkLst>
            <pc:docMk/>
            <pc:sldMk cId="2427621147" sldId="529"/>
            <ac:spMk id="4" creationId="{EB88DA1A-A963-451D-9905-DD78C4C643DE}"/>
          </ac:spMkLst>
        </pc:spChg>
        <pc:spChg chg="add del mod">
          <ac:chgData name="Kathleen Dultmeier [KDC]" userId="24d8e063-137c-4a3c-9e36-727e15643f70" providerId="ADAL" clId="{788C2651-57E7-411F-840D-95F8C44067B5}" dt="2021-04-09T17:26:49.200" v="257" actId="478"/>
          <ac:spMkLst>
            <pc:docMk/>
            <pc:sldMk cId="2427621147" sldId="529"/>
            <ac:spMk id="5" creationId="{D2D2B446-E4B0-41E5-BB5D-CE672209C8E7}"/>
          </ac:spMkLst>
        </pc:spChg>
        <pc:spChg chg="add del mod">
          <ac:chgData name="Kathleen Dultmeier [KDC]" userId="24d8e063-137c-4a3c-9e36-727e15643f70" providerId="ADAL" clId="{788C2651-57E7-411F-840D-95F8C44067B5}" dt="2021-04-09T17:26:50.866" v="258" actId="478"/>
          <ac:spMkLst>
            <pc:docMk/>
            <pc:sldMk cId="2427621147" sldId="529"/>
            <ac:spMk id="6" creationId="{0FED7392-4A12-4085-8E8C-8997092251E8}"/>
          </ac:spMkLst>
        </pc:spChg>
        <pc:spChg chg="add del mod">
          <ac:chgData name="Kathleen Dultmeier [KDC]" userId="24d8e063-137c-4a3c-9e36-727e15643f70" providerId="ADAL" clId="{788C2651-57E7-411F-840D-95F8C44067B5}" dt="2021-04-09T17:25:52.624" v="242" actId="478"/>
          <ac:spMkLst>
            <pc:docMk/>
            <pc:sldMk cId="2427621147" sldId="529"/>
            <ac:spMk id="7" creationId="{6143B833-CFFF-4772-94E2-73E06175C098}"/>
          </ac:spMkLst>
        </pc:spChg>
        <pc:spChg chg="add del mod">
          <ac:chgData name="Kathleen Dultmeier [KDC]" userId="24d8e063-137c-4a3c-9e36-727e15643f70" providerId="ADAL" clId="{788C2651-57E7-411F-840D-95F8C44067B5}" dt="2021-04-09T17:26:52.588" v="259" actId="478"/>
          <ac:spMkLst>
            <pc:docMk/>
            <pc:sldMk cId="2427621147" sldId="529"/>
            <ac:spMk id="8" creationId="{CD2865FE-D632-4297-BCF3-B446C510BB2F}"/>
          </ac:spMkLst>
        </pc:spChg>
        <pc:spChg chg="add del mod">
          <ac:chgData name="Kathleen Dultmeier [KDC]" userId="24d8e063-137c-4a3c-9e36-727e15643f70" providerId="ADAL" clId="{788C2651-57E7-411F-840D-95F8C44067B5}" dt="2021-04-09T17:27:02.545" v="260" actId="478"/>
          <ac:spMkLst>
            <pc:docMk/>
            <pc:sldMk cId="2427621147" sldId="529"/>
            <ac:spMk id="9" creationId="{9B1DD7FD-A26D-4EE5-94A4-4BC6B7DBDCC8}"/>
          </ac:spMkLst>
        </pc:spChg>
      </pc:sldChg>
      <pc:sldChg chg="addSp delSp modSp add ord">
        <pc:chgData name="Kathleen Dultmeier [KDC]" userId="24d8e063-137c-4a3c-9e36-727e15643f70" providerId="ADAL" clId="{788C2651-57E7-411F-840D-95F8C44067B5}" dt="2021-04-09T20:52:58.886" v="1327" actId="1076"/>
        <pc:sldMkLst>
          <pc:docMk/>
          <pc:sldMk cId="4033640230" sldId="530"/>
        </pc:sldMkLst>
        <pc:spChg chg="mod">
          <ac:chgData name="Kathleen Dultmeier [KDC]" userId="24d8e063-137c-4a3c-9e36-727e15643f70" providerId="ADAL" clId="{788C2651-57E7-411F-840D-95F8C44067B5}" dt="2021-04-09T17:29:13" v="308" actId="1076"/>
          <ac:spMkLst>
            <pc:docMk/>
            <pc:sldMk cId="4033640230" sldId="530"/>
            <ac:spMk id="11" creationId="{BCFB46FA-9D8F-8C44-99E6-00BF33AF8F3C}"/>
          </ac:spMkLst>
        </pc:spChg>
        <pc:spChg chg="del">
          <ac:chgData name="Kathleen Dultmeier [KDC]" userId="24d8e063-137c-4a3c-9e36-727e15643f70" providerId="ADAL" clId="{788C2651-57E7-411F-840D-95F8C44067B5}" dt="2021-04-09T17:27:42.002" v="286" actId="478"/>
          <ac:spMkLst>
            <pc:docMk/>
            <pc:sldMk cId="4033640230" sldId="530"/>
            <ac:spMk id="12" creationId="{EFFE15B6-4C84-4241-9E31-FCE3021FB024}"/>
          </ac:spMkLst>
        </pc:spChg>
        <pc:spChg chg="mod">
          <ac:chgData name="Kathleen Dultmeier [KDC]" userId="24d8e063-137c-4a3c-9e36-727e15643f70" providerId="ADAL" clId="{788C2651-57E7-411F-840D-95F8C44067B5}" dt="2021-04-09T17:27:52.818" v="289" actId="207"/>
          <ac:spMkLst>
            <pc:docMk/>
            <pc:sldMk cId="4033640230" sldId="530"/>
            <ac:spMk id="13" creationId="{6F4B8B95-B4A6-D045-B9C3-8B7692D68D89}"/>
          </ac:spMkLst>
        </pc:spChg>
        <pc:picChg chg="add mod">
          <ac:chgData name="Kathleen Dultmeier [KDC]" userId="24d8e063-137c-4a3c-9e36-727e15643f70" providerId="ADAL" clId="{788C2651-57E7-411F-840D-95F8C44067B5}" dt="2021-04-09T20:52:58.886" v="1327" actId="1076"/>
          <ac:picMkLst>
            <pc:docMk/>
            <pc:sldMk cId="4033640230" sldId="530"/>
            <ac:picMk id="6" creationId="{6A54F9FA-A96E-42E2-B096-3D1CD18A9EE0}"/>
          </ac:picMkLst>
        </pc:picChg>
        <pc:picChg chg="mod modCrop">
          <ac:chgData name="Kathleen Dultmeier [KDC]" userId="24d8e063-137c-4a3c-9e36-727e15643f70" providerId="ADAL" clId="{788C2651-57E7-411F-840D-95F8C44067B5}" dt="2021-04-09T17:31:06.820" v="329" actId="1038"/>
          <ac:picMkLst>
            <pc:docMk/>
            <pc:sldMk cId="4033640230" sldId="530"/>
            <ac:picMk id="10" creationId="{FF49E00A-2436-A745-8549-073456A06AD3}"/>
          </ac:picMkLst>
        </pc:picChg>
        <pc:picChg chg="del">
          <ac:chgData name="Kathleen Dultmeier [KDC]" userId="24d8e063-137c-4a3c-9e36-727e15643f70" providerId="ADAL" clId="{788C2651-57E7-411F-840D-95F8C44067B5}" dt="2021-04-09T17:28:03.111" v="290" actId="478"/>
          <ac:picMkLst>
            <pc:docMk/>
            <pc:sldMk cId="4033640230" sldId="530"/>
            <ac:picMk id="15" creationId="{0C02F982-F725-E743-82BF-52D7230C90DD}"/>
          </ac:picMkLst>
        </pc:picChg>
        <pc:picChg chg="del">
          <ac:chgData name="Kathleen Dultmeier [KDC]" userId="24d8e063-137c-4a3c-9e36-727e15643f70" providerId="ADAL" clId="{788C2651-57E7-411F-840D-95F8C44067B5}" dt="2021-04-09T17:28:03.750" v="291" actId="478"/>
          <ac:picMkLst>
            <pc:docMk/>
            <pc:sldMk cId="4033640230" sldId="530"/>
            <ac:picMk id="17" creationId="{C0DA3F72-7FB8-0E4D-A5C6-E8B322571C62}"/>
          </ac:picMkLst>
        </pc:picChg>
        <pc:picChg chg="del">
          <ac:chgData name="Kathleen Dultmeier [KDC]" userId="24d8e063-137c-4a3c-9e36-727e15643f70" providerId="ADAL" clId="{788C2651-57E7-411F-840D-95F8C44067B5}" dt="2021-04-09T17:28:04.176" v="292" actId="478"/>
          <ac:picMkLst>
            <pc:docMk/>
            <pc:sldMk cId="4033640230" sldId="530"/>
            <ac:picMk id="19" creationId="{B1704285-AF40-4343-9C9C-A42911625BB8}"/>
          </ac:picMkLst>
        </pc:picChg>
      </pc:sldChg>
      <pc:sldChg chg="addSp delSp modSp add del ord">
        <pc:chgData name="Kathleen Dultmeier [KDC]" userId="24d8e063-137c-4a3c-9e36-727e15643f70" providerId="ADAL" clId="{788C2651-57E7-411F-840D-95F8C44067B5}" dt="2021-04-09T17:34:58.633" v="358" actId="2696"/>
        <pc:sldMkLst>
          <pc:docMk/>
          <pc:sldMk cId="1186331443" sldId="531"/>
        </pc:sldMkLst>
        <pc:spChg chg="add mod">
          <ac:chgData name="Kathleen Dultmeier [KDC]" userId="24d8e063-137c-4a3c-9e36-727e15643f70" providerId="ADAL" clId="{788C2651-57E7-411F-840D-95F8C44067B5}" dt="2021-04-09T17:34:51.286" v="356"/>
          <ac:spMkLst>
            <pc:docMk/>
            <pc:sldMk cId="1186331443" sldId="531"/>
            <ac:spMk id="2" creationId="{B5D0295C-B4A6-4BD6-A177-1E662096AEDB}"/>
          </ac:spMkLst>
        </pc:spChg>
        <pc:spChg chg="del mod">
          <ac:chgData name="Kathleen Dultmeier [KDC]" userId="24d8e063-137c-4a3c-9e36-727e15643f70" providerId="ADAL" clId="{788C2651-57E7-411F-840D-95F8C44067B5}" dt="2021-04-09T17:34:51.286" v="356"/>
          <ac:spMkLst>
            <pc:docMk/>
            <pc:sldMk cId="1186331443" sldId="531"/>
            <ac:spMk id="3" creationId="{738CE537-F4E1-5341-8BB2-05C973FA7F63}"/>
          </ac:spMkLst>
        </pc:spChg>
        <pc:spChg chg="del mod">
          <ac:chgData name="Kathleen Dultmeier [KDC]" userId="24d8e063-137c-4a3c-9e36-727e15643f70" providerId="ADAL" clId="{788C2651-57E7-411F-840D-95F8C44067B5}" dt="2021-04-09T17:34:51.286" v="356"/>
          <ac:spMkLst>
            <pc:docMk/>
            <pc:sldMk cId="1186331443" sldId="531"/>
            <ac:spMk id="4" creationId="{39355F99-E429-414A-80D5-C62B25463B5F}"/>
          </ac:spMkLst>
        </pc:spChg>
        <pc:spChg chg="del mod">
          <ac:chgData name="Kathleen Dultmeier [KDC]" userId="24d8e063-137c-4a3c-9e36-727e15643f70" providerId="ADAL" clId="{788C2651-57E7-411F-840D-95F8C44067B5}" dt="2021-04-09T17:34:51.286" v="356"/>
          <ac:spMkLst>
            <pc:docMk/>
            <pc:sldMk cId="1186331443" sldId="531"/>
            <ac:spMk id="5" creationId="{9791D3BC-2907-C347-961A-7FFDA4173539}"/>
          </ac:spMkLst>
        </pc:spChg>
        <pc:spChg chg="add mod">
          <ac:chgData name="Kathleen Dultmeier [KDC]" userId="24d8e063-137c-4a3c-9e36-727e15643f70" providerId="ADAL" clId="{788C2651-57E7-411F-840D-95F8C44067B5}" dt="2021-04-09T17:34:51.286" v="356"/>
          <ac:spMkLst>
            <pc:docMk/>
            <pc:sldMk cId="1186331443" sldId="531"/>
            <ac:spMk id="6" creationId="{FC7B0F8E-AD6A-40A5-A277-8FF6887CAC3A}"/>
          </ac:spMkLst>
        </pc:spChg>
        <pc:spChg chg="add mod">
          <ac:chgData name="Kathleen Dultmeier [KDC]" userId="24d8e063-137c-4a3c-9e36-727e15643f70" providerId="ADAL" clId="{788C2651-57E7-411F-840D-95F8C44067B5}" dt="2021-04-09T17:34:51.286" v="356"/>
          <ac:spMkLst>
            <pc:docMk/>
            <pc:sldMk cId="1186331443" sldId="531"/>
            <ac:spMk id="7" creationId="{E7D9A605-5838-4B95-B515-78495610DF91}"/>
          </ac:spMkLst>
        </pc:spChg>
        <pc:spChg chg="mod">
          <ac:chgData name="Kathleen Dultmeier [KDC]" userId="24d8e063-137c-4a3c-9e36-727e15643f70" providerId="ADAL" clId="{788C2651-57E7-411F-840D-95F8C44067B5}" dt="2021-04-09T17:32:20.985" v="334" actId="1076"/>
          <ac:spMkLst>
            <pc:docMk/>
            <pc:sldMk cId="1186331443" sldId="531"/>
            <ac:spMk id="11" creationId="{D936C342-FAC8-4F42-861A-FBB3D64B2AFC}"/>
          </ac:spMkLst>
        </pc:spChg>
        <pc:picChg chg="del">
          <ac:chgData name="Kathleen Dultmeier [KDC]" userId="24d8e063-137c-4a3c-9e36-727e15643f70" providerId="ADAL" clId="{788C2651-57E7-411F-840D-95F8C44067B5}" dt="2021-04-09T17:32:36.355" v="335" actId="478"/>
          <ac:picMkLst>
            <pc:docMk/>
            <pc:sldMk cId="1186331443" sldId="531"/>
            <ac:picMk id="13" creationId="{33A78564-B718-474E-91E3-8490DB43D997}"/>
          </ac:picMkLst>
        </pc:picChg>
        <pc:picChg chg="del">
          <ac:chgData name="Kathleen Dultmeier [KDC]" userId="24d8e063-137c-4a3c-9e36-727e15643f70" providerId="ADAL" clId="{788C2651-57E7-411F-840D-95F8C44067B5}" dt="2021-04-09T17:32:37.343" v="336" actId="478"/>
          <ac:picMkLst>
            <pc:docMk/>
            <pc:sldMk cId="1186331443" sldId="531"/>
            <ac:picMk id="14" creationId="{6FEDA23B-31D0-4A4B-98E2-45B3FF67A4D3}"/>
          </ac:picMkLst>
        </pc:picChg>
        <pc:picChg chg="mod">
          <ac:chgData name="Kathleen Dultmeier [KDC]" userId="24d8e063-137c-4a3c-9e36-727e15643f70" providerId="ADAL" clId="{788C2651-57E7-411F-840D-95F8C44067B5}" dt="2021-04-09T17:34:47.913" v="355" actId="1076"/>
          <ac:picMkLst>
            <pc:docMk/>
            <pc:sldMk cId="1186331443" sldId="531"/>
            <ac:picMk id="26" creationId="{6D1E1EFA-FD7D-421C-BF46-BCDED82A488B}"/>
          </ac:picMkLst>
        </pc:picChg>
        <pc:picChg chg="del">
          <ac:chgData name="Kathleen Dultmeier [KDC]" userId="24d8e063-137c-4a3c-9e36-727e15643f70" providerId="ADAL" clId="{788C2651-57E7-411F-840D-95F8C44067B5}" dt="2021-04-09T17:32:37.968" v="337" actId="478"/>
          <ac:picMkLst>
            <pc:docMk/>
            <pc:sldMk cId="1186331443" sldId="531"/>
            <ac:picMk id="29" creationId="{AD6F85A8-0879-4A29-AF9C-544AD80AB7C7}"/>
          </ac:picMkLst>
        </pc:picChg>
        <pc:picChg chg="mod">
          <ac:chgData name="Kathleen Dultmeier [KDC]" userId="24d8e063-137c-4a3c-9e36-727e15643f70" providerId="ADAL" clId="{788C2651-57E7-411F-840D-95F8C44067B5}" dt="2021-04-09T17:33:52.045" v="344" actId="1076"/>
          <ac:picMkLst>
            <pc:docMk/>
            <pc:sldMk cId="1186331443" sldId="531"/>
            <ac:picMk id="45" creationId="{35CE6172-3663-4784-BB17-84A7B9E1B0C7}"/>
          </ac:picMkLst>
        </pc:picChg>
      </pc:sldChg>
      <pc:sldChg chg="addSp delSp modSp add ord">
        <pc:chgData name="Kathleen Dultmeier [KDC]" userId="24d8e063-137c-4a3c-9e36-727e15643f70" providerId="ADAL" clId="{788C2651-57E7-411F-840D-95F8C44067B5}" dt="2021-04-09T18:01:25.886" v="796" actId="1035"/>
        <pc:sldMkLst>
          <pc:docMk/>
          <pc:sldMk cId="580948726" sldId="532"/>
        </pc:sldMkLst>
        <pc:spChg chg="mod">
          <ac:chgData name="Kathleen Dultmeier [KDC]" userId="24d8e063-137c-4a3c-9e36-727e15643f70" providerId="ADAL" clId="{788C2651-57E7-411F-840D-95F8C44067B5}" dt="2021-04-09T17:34:39.992" v="353" actId="1076"/>
          <ac:spMkLst>
            <pc:docMk/>
            <pc:sldMk cId="580948726" sldId="532"/>
            <ac:spMk id="2" creationId="{345DFD35-3F5B-544E-8CB3-C06831810D74}"/>
          </ac:spMkLst>
        </pc:spChg>
        <pc:spChg chg="del">
          <ac:chgData name="Kathleen Dultmeier [KDC]" userId="24d8e063-137c-4a3c-9e36-727e15643f70" providerId="ADAL" clId="{788C2651-57E7-411F-840D-95F8C44067B5}" dt="2021-04-09T17:34:34.311" v="351" actId="478"/>
          <ac:spMkLst>
            <pc:docMk/>
            <pc:sldMk cId="580948726" sldId="532"/>
            <ac:spMk id="3" creationId="{CA687A33-5B54-1B4F-B103-C574A39BC0D7}"/>
          </ac:spMkLst>
        </pc:spChg>
        <pc:spChg chg="add del mod">
          <ac:chgData name="Kathleen Dultmeier [KDC]" userId="24d8e063-137c-4a3c-9e36-727e15643f70" providerId="ADAL" clId="{788C2651-57E7-411F-840D-95F8C44067B5}" dt="2021-04-09T17:34:36.093" v="352" actId="478"/>
          <ac:spMkLst>
            <pc:docMk/>
            <pc:sldMk cId="580948726" sldId="532"/>
            <ac:spMk id="6" creationId="{3A870374-F09C-492E-93A9-D3755E44053D}"/>
          </ac:spMkLst>
        </pc:spChg>
        <pc:spChg chg="add mod">
          <ac:chgData name="Kathleen Dultmeier [KDC]" userId="24d8e063-137c-4a3c-9e36-727e15643f70" providerId="ADAL" clId="{788C2651-57E7-411F-840D-95F8C44067B5}" dt="2021-04-09T17:42:38.196" v="499"/>
          <ac:spMkLst>
            <pc:docMk/>
            <pc:sldMk cId="580948726" sldId="532"/>
            <ac:spMk id="7" creationId="{F3104552-7AD8-4131-A996-35860FA3EDD0}"/>
          </ac:spMkLst>
        </pc:spChg>
        <pc:spChg chg="add mod">
          <ac:chgData name="Kathleen Dultmeier [KDC]" userId="24d8e063-137c-4a3c-9e36-727e15643f70" providerId="ADAL" clId="{788C2651-57E7-411F-840D-95F8C44067B5}" dt="2021-04-09T17:42:56.147" v="503"/>
          <ac:spMkLst>
            <pc:docMk/>
            <pc:sldMk cId="580948726" sldId="532"/>
            <ac:spMk id="8" creationId="{ABC1627B-12D4-4315-8BBF-B0216AB4F413}"/>
          </ac:spMkLst>
        </pc:spChg>
        <pc:spChg chg="add mod">
          <ac:chgData name="Kathleen Dultmeier [KDC]" userId="24d8e063-137c-4a3c-9e36-727e15643f70" providerId="ADAL" clId="{788C2651-57E7-411F-840D-95F8C44067B5}" dt="2021-04-09T17:43:02.387" v="506"/>
          <ac:spMkLst>
            <pc:docMk/>
            <pc:sldMk cId="580948726" sldId="532"/>
            <ac:spMk id="9" creationId="{647D61F0-E421-415E-B425-F7C1190B7085}"/>
          </ac:spMkLst>
        </pc:spChg>
        <pc:spChg chg="add mod topLvl">
          <ac:chgData name="Kathleen Dultmeier [KDC]" userId="24d8e063-137c-4a3c-9e36-727e15643f70" providerId="ADAL" clId="{788C2651-57E7-411F-840D-95F8C44067B5}" dt="2021-04-09T18:01:10.750" v="789" actId="164"/>
          <ac:spMkLst>
            <pc:docMk/>
            <pc:sldMk cId="580948726" sldId="532"/>
            <ac:spMk id="19" creationId="{9C39E1B7-AD6E-4F92-A762-BBEADC64B293}"/>
          </ac:spMkLst>
        </pc:spChg>
        <pc:spChg chg="add mod topLvl">
          <ac:chgData name="Kathleen Dultmeier [KDC]" userId="24d8e063-137c-4a3c-9e36-727e15643f70" providerId="ADAL" clId="{788C2651-57E7-411F-840D-95F8C44067B5}" dt="2021-04-09T18:01:13.602" v="790" actId="164"/>
          <ac:spMkLst>
            <pc:docMk/>
            <pc:sldMk cId="580948726" sldId="532"/>
            <ac:spMk id="20" creationId="{0A289954-6F0D-4309-AB95-58E1A13E37DD}"/>
          </ac:spMkLst>
        </pc:spChg>
        <pc:spChg chg="add mod topLvl">
          <ac:chgData name="Kathleen Dultmeier [KDC]" userId="24d8e063-137c-4a3c-9e36-727e15643f70" providerId="ADAL" clId="{788C2651-57E7-411F-840D-95F8C44067B5}" dt="2021-04-09T18:01:16.546" v="791" actId="164"/>
          <ac:spMkLst>
            <pc:docMk/>
            <pc:sldMk cId="580948726" sldId="532"/>
            <ac:spMk id="21" creationId="{6832C0C2-E914-4C77-A69D-D80B47B4B33F}"/>
          </ac:spMkLst>
        </pc:spChg>
        <pc:grpChg chg="add del mod">
          <ac:chgData name="Kathleen Dultmeier [KDC]" userId="24d8e063-137c-4a3c-9e36-727e15643f70" providerId="ADAL" clId="{788C2651-57E7-411F-840D-95F8C44067B5}" dt="2021-04-09T17:59:01.914" v="739" actId="165"/>
          <ac:grpSpMkLst>
            <pc:docMk/>
            <pc:sldMk cId="580948726" sldId="532"/>
            <ac:grpSpMk id="26" creationId="{4BA3A870-D562-43E0-9408-31E6CAF0B29A}"/>
          </ac:grpSpMkLst>
        </pc:grpChg>
        <pc:grpChg chg="add del mod">
          <ac:chgData name="Kathleen Dultmeier [KDC]" userId="24d8e063-137c-4a3c-9e36-727e15643f70" providerId="ADAL" clId="{788C2651-57E7-411F-840D-95F8C44067B5}" dt="2021-04-09T17:58:32.571" v="734" actId="165"/>
          <ac:grpSpMkLst>
            <pc:docMk/>
            <pc:sldMk cId="580948726" sldId="532"/>
            <ac:grpSpMk id="27" creationId="{8538FA0A-1263-4584-B359-AE3E7F4E73FC}"/>
          </ac:grpSpMkLst>
        </pc:grpChg>
        <pc:grpChg chg="add del mod">
          <ac:chgData name="Kathleen Dultmeier [KDC]" userId="24d8e063-137c-4a3c-9e36-727e15643f70" providerId="ADAL" clId="{788C2651-57E7-411F-840D-95F8C44067B5}" dt="2021-04-09T17:57:56.170" v="727" actId="165"/>
          <ac:grpSpMkLst>
            <pc:docMk/>
            <pc:sldMk cId="580948726" sldId="532"/>
            <ac:grpSpMk id="28" creationId="{2243EA42-F8D7-49DC-9AA6-B75F273C5256}"/>
          </ac:grpSpMkLst>
        </pc:grpChg>
        <pc:grpChg chg="add mod">
          <ac:chgData name="Kathleen Dultmeier [KDC]" userId="24d8e063-137c-4a3c-9e36-727e15643f70" providerId="ADAL" clId="{788C2651-57E7-411F-840D-95F8C44067B5}" dt="2021-04-09T18:01:25.886" v="796" actId="1035"/>
          <ac:grpSpMkLst>
            <pc:docMk/>
            <pc:sldMk cId="580948726" sldId="532"/>
            <ac:grpSpMk id="29" creationId="{ABDBB0F1-80E5-49E3-8ADD-AA9EB3CCFE76}"/>
          </ac:grpSpMkLst>
        </pc:grpChg>
        <pc:grpChg chg="add mod">
          <ac:chgData name="Kathleen Dultmeier [KDC]" userId="24d8e063-137c-4a3c-9e36-727e15643f70" providerId="ADAL" clId="{788C2651-57E7-411F-840D-95F8C44067B5}" dt="2021-04-09T18:01:25.886" v="796" actId="1035"/>
          <ac:grpSpMkLst>
            <pc:docMk/>
            <pc:sldMk cId="580948726" sldId="532"/>
            <ac:grpSpMk id="30" creationId="{60E44ABA-C804-4F8C-A5B1-BA1E7CDEDF22}"/>
          </ac:grpSpMkLst>
        </pc:grpChg>
        <pc:grpChg chg="add mod">
          <ac:chgData name="Kathleen Dultmeier [KDC]" userId="24d8e063-137c-4a3c-9e36-727e15643f70" providerId="ADAL" clId="{788C2651-57E7-411F-840D-95F8C44067B5}" dt="2021-04-09T18:01:25.886" v="796" actId="1035"/>
          <ac:grpSpMkLst>
            <pc:docMk/>
            <pc:sldMk cId="580948726" sldId="532"/>
            <ac:grpSpMk id="31" creationId="{2EAE4366-EE7E-410E-A684-019A28E3177D}"/>
          </ac:grpSpMkLst>
        </pc:grpChg>
        <pc:graphicFrameChg chg="add del mod modGraphic">
          <ac:chgData name="Kathleen Dultmeier [KDC]" userId="24d8e063-137c-4a3c-9e36-727e15643f70" providerId="ADAL" clId="{788C2651-57E7-411F-840D-95F8C44067B5}" dt="2021-04-09T17:52:03.749" v="674" actId="478"/>
          <ac:graphicFrameMkLst>
            <pc:docMk/>
            <pc:sldMk cId="580948726" sldId="532"/>
            <ac:graphicFrameMk id="10" creationId="{5227F2C3-2664-4981-9A5D-910BCE5D432F}"/>
          </ac:graphicFrameMkLst>
        </pc:graphicFrameChg>
        <pc:picChg chg="del">
          <ac:chgData name="Kathleen Dultmeier [KDC]" userId="24d8e063-137c-4a3c-9e36-727e15643f70" providerId="ADAL" clId="{788C2651-57E7-411F-840D-95F8C44067B5}" dt="2021-04-09T17:34:43.123" v="354" actId="478"/>
          <ac:picMkLst>
            <pc:docMk/>
            <pc:sldMk cId="580948726" sldId="532"/>
            <ac:picMk id="4" creationId="{E522EDF5-9C56-4D53-BACC-6A99964C7016}"/>
          </ac:picMkLst>
        </pc:picChg>
        <pc:picChg chg="add del mod">
          <ac:chgData name="Kathleen Dultmeier [KDC]" userId="24d8e063-137c-4a3c-9e36-727e15643f70" providerId="ADAL" clId="{788C2651-57E7-411F-840D-95F8C44067B5}" dt="2021-04-09T17:48:59.379" v="642" actId="478"/>
          <ac:picMkLst>
            <pc:docMk/>
            <pc:sldMk cId="580948726" sldId="532"/>
            <ac:picMk id="13" creationId="{A7E1B469-8398-4F87-B701-B729D687A040}"/>
          </ac:picMkLst>
        </pc:picChg>
        <pc:picChg chg="add del mod">
          <ac:chgData name="Kathleen Dultmeier [KDC]" userId="24d8e063-137c-4a3c-9e36-727e15643f70" providerId="ADAL" clId="{788C2651-57E7-411F-840D-95F8C44067B5}" dt="2021-04-09T17:49:15.860" v="644"/>
          <ac:picMkLst>
            <pc:docMk/>
            <pc:sldMk cId="580948726" sldId="532"/>
            <ac:picMk id="15" creationId="{A80EF862-8E0B-4ABA-A542-A90C9158D27F}"/>
          </ac:picMkLst>
        </pc:picChg>
        <pc:picChg chg="add del">
          <ac:chgData name="Kathleen Dultmeier [KDC]" userId="24d8e063-137c-4a3c-9e36-727e15643f70" providerId="ADAL" clId="{788C2651-57E7-411F-840D-95F8C44067B5}" dt="2021-04-09T17:49:18.958" v="646" actId="478"/>
          <ac:picMkLst>
            <pc:docMk/>
            <pc:sldMk cId="580948726" sldId="532"/>
            <ac:picMk id="16" creationId="{C9D8FA5C-4A9F-45F7-A3F4-6D85F8F3653A}"/>
          </ac:picMkLst>
        </pc:picChg>
        <pc:picChg chg="add del mod">
          <ac:chgData name="Kathleen Dultmeier [KDC]" userId="24d8e063-137c-4a3c-9e36-727e15643f70" providerId="ADAL" clId="{788C2651-57E7-411F-840D-95F8C44067B5}" dt="2021-04-09T17:52:04.607" v="675" actId="478"/>
          <ac:picMkLst>
            <pc:docMk/>
            <pc:sldMk cId="580948726" sldId="532"/>
            <ac:picMk id="18" creationId="{AF84734A-C9AF-44F7-9081-27C6084D829F}"/>
          </ac:picMkLst>
        </pc:picChg>
        <pc:picChg chg="add mod topLvl">
          <ac:chgData name="Kathleen Dultmeier [KDC]" userId="24d8e063-137c-4a3c-9e36-727e15643f70" providerId="ADAL" clId="{788C2651-57E7-411F-840D-95F8C44067B5}" dt="2021-04-09T18:01:10.750" v="789" actId="164"/>
          <ac:picMkLst>
            <pc:docMk/>
            <pc:sldMk cId="580948726" sldId="532"/>
            <ac:picMk id="23" creationId="{3990F6BE-ADD9-45DB-8E9A-77A30D59B675}"/>
          </ac:picMkLst>
        </pc:picChg>
        <pc:picChg chg="add mod topLvl">
          <ac:chgData name="Kathleen Dultmeier [KDC]" userId="24d8e063-137c-4a3c-9e36-727e15643f70" providerId="ADAL" clId="{788C2651-57E7-411F-840D-95F8C44067B5}" dt="2021-04-09T18:01:13.602" v="790" actId="164"/>
          <ac:picMkLst>
            <pc:docMk/>
            <pc:sldMk cId="580948726" sldId="532"/>
            <ac:picMk id="24" creationId="{FA38852F-3149-42F0-B6E5-7B559F9B8038}"/>
          </ac:picMkLst>
        </pc:picChg>
        <pc:picChg chg="add mod topLvl modCrop">
          <ac:chgData name="Kathleen Dultmeier [KDC]" userId="24d8e063-137c-4a3c-9e36-727e15643f70" providerId="ADAL" clId="{788C2651-57E7-411F-840D-95F8C44067B5}" dt="2021-04-09T18:01:16.546" v="791" actId="164"/>
          <ac:picMkLst>
            <pc:docMk/>
            <pc:sldMk cId="580948726" sldId="532"/>
            <ac:picMk id="25" creationId="{1AD1BCF7-AD9A-4EF7-8833-19CA1F5DFB0C}"/>
          </ac:picMkLst>
        </pc:picChg>
      </pc:sldChg>
      <pc:sldChg chg="addSp delSp modSp add del">
        <pc:chgData name="Kathleen Dultmeier [KDC]" userId="24d8e063-137c-4a3c-9e36-727e15643f70" providerId="ADAL" clId="{788C2651-57E7-411F-840D-95F8C44067B5}" dt="2021-04-09T20:50:33.188" v="1263" actId="2696"/>
        <pc:sldMkLst>
          <pc:docMk/>
          <pc:sldMk cId="3007769723" sldId="533"/>
        </pc:sldMkLst>
        <pc:spChg chg="del">
          <ac:chgData name="Kathleen Dultmeier [KDC]" userId="24d8e063-137c-4a3c-9e36-727e15643f70" providerId="ADAL" clId="{788C2651-57E7-411F-840D-95F8C44067B5}" dt="2021-04-09T20:45:08.670" v="1124" actId="478"/>
          <ac:spMkLst>
            <pc:docMk/>
            <pc:sldMk cId="3007769723" sldId="533"/>
            <ac:spMk id="2" creationId="{9ABE57FE-6F91-40BA-8AF0-D32F3C561968}"/>
          </ac:spMkLst>
        </pc:spChg>
        <pc:spChg chg="del">
          <ac:chgData name="Kathleen Dultmeier [KDC]" userId="24d8e063-137c-4a3c-9e36-727e15643f70" providerId="ADAL" clId="{788C2651-57E7-411F-840D-95F8C44067B5}" dt="2021-04-09T20:45:09.518" v="1125" actId="478"/>
          <ac:spMkLst>
            <pc:docMk/>
            <pc:sldMk cId="3007769723" sldId="533"/>
            <ac:spMk id="3" creationId="{6D052C7D-D2D0-49FF-8C87-617EE546E87B}"/>
          </ac:spMkLst>
        </pc:spChg>
        <pc:spChg chg="add del mod ord">
          <ac:chgData name="Kathleen Dultmeier [KDC]" userId="24d8e063-137c-4a3c-9e36-727e15643f70" providerId="ADAL" clId="{788C2651-57E7-411F-840D-95F8C44067B5}" dt="2021-04-09T20:50:05.956" v="1254"/>
          <ac:spMkLst>
            <pc:docMk/>
            <pc:sldMk cId="3007769723" sldId="533"/>
            <ac:spMk id="5" creationId="{70425ECA-6EEF-4406-8D5B-BA19BE63E3E5}"/>
          </ac:spMkLst>
        </pc:spChg>
        <pc:spChg chg="add del mod ord">
          <ac:chgData name="Kathleen Dultmeier [KDC]" userId="24d8e063-137c-4a3c-9e36-727e15643f70" providerId="ADAL" clId="{788C2651-57E7-411F-840D-95F8C44067B5}" dt="2021-04-09T20:50:05.956" v="1254"/>
          <ac:spMkLst>
            <pc:docMk/>
            <pc:sldMk cId="3007769723" sldId="533"/>
            <ac:spMk id="6" creationId="{2A781A49-C3C7-4CCB-A65D-BBBC4D00B241}"/>
          </ac:spMkLst>
        </pc:spChg>
        <pc:spChg chg="add del mod">
          <ac:chgData name="Kathleen Dultmeier [KDC]" userId="24d8e063-137c-4a3c-9e36-727e15643f70" providerId="ADAL" clId="{788C2651-57E7-411F-840D-95F8C44067B5}" dt="2021-04-09T20:47:30.334" v="1179" actId="478"/>
          <ac:spMkLst>
            <pc:docMk/>
            <pc:sldMk cId="3007769723" sldId="533"/>
            <ac:spMk id="7" creationId="{011ADF4F-A2F1-43A0-BECE-9D94B39AB62B}"/>
          </ac:spMkLst>
        </pc:spChg>
        <pc:spChg chg="add del mod">
          <ac:chgData name="Kathleen Dultmeier [KDC]" userId="24d8e063-137c-4a3c-9e36-727e15643f70" providerId="ADAL" clId="{788C2651-57E7-411F-840D-95F8C44067B5}" dt="2021-04-09T20:50:15.808" v="1258"/>
          <ac:spMkLst>
            <pc:docMk/>
            <pc:sldMk cId="3007769723" sldId="533"/>
            <ac:spMk id="8" creationId="{97739E75-75CF-475B-8375-D5078326E0A3}"/>
          </ac:spMkLst>
        </pc:spChg>
        <pc:picChg chg="add del mod modCrop">
          <ac:chgData name="Kathleen Dultmeier [KDC]" userId="24d8e063-137c-4a3c-9e36-727e15643f70" providerId="ADAL" clId="{788C2651-57E7-411F-840D-95F8C44067B5}" dt="2021-04-09T20:50:19.985" v="1260"/>
          <ac:picMkLst>
            <pc:docMk/>
            <pc:sldMk cId="3007769723" sldId="533"/>
            <ac:picMk id="4" creationId="{BC4135F6-85FF-4E02-8267-E0AFBBC9502F}"/>
          </ac:picMkLst>
        </pc:picChg>
      </pc:sldChg>
      <pc:sldChg chg="modSp add del">
        <pc:chgData name="Kathleen Dultmeier [KDC]" userId="24d8e063-137c-4a3c-9e36-727e15643f70" providerId="ADAL" clId="{788C2651-57E7-411F-840D-95F8C44067B5}" dt="2021-04-09T20:49:45.129" v="1247"/>
        <pc:sldMkLst>
          <pc:docMk/>
          <pc:sldMk cId="3780744192" sldId="533"/>
        </pc:sldMkLst>
        <pc:picChg chg="mod">
          <ac:chgData name="Kathleen Dultmeier [KDC]" userId="24d8e063-137c-4a3c-9e36-727e15643f70" providerId="ADAL" clId="{788C2651-57E7-411F-840D-95F8C44067B5}" dt="2021-04-09T20:49:44.512" v="1246" actId="1076"/>
          <ac:picMkLst>
            <pc:docMk/>
            <pc:sldMk cId="3780744192" sldId="533"/>
            <ac:picMk id="4" creationId="{BC4135F6-85FF-4E02-8267-E0AFBBC9502F}"/>
          </ac:picMkLst>
        </pc:picChg>
      </pc:sldChg>
      <pc:sldChg chg="addSp delSp modSp add modTransition">
        <pc:chgData name="Kathleen Dultmeier [KDC]" userId="24d8e063-137c-4a3c-9e36-727e15643f70" providerId="ADAL" clId="{788C2651-57E7-411F-840D-95F8C44067B5}" dt="2021-04-09T20:54:35.986" v="1336" actId="403"/>
        <pc:sldMkLst>
          <pc:docMk/>
          <pc:sldMk cId="2622227027" sldId="534"/>
        </pc:sldMkLst>
        <pc:spChg chg="del">
          <ac:chgData name="Kathleen Dultmeier [KDC]" userId="24d8e063-137c-4a3c-9e36-727e15643f70" providerId="ADAL" clId="{788C2651-57E7-411F-840D-95F8C44067B5}" dt="2021-04-09T20:49:01.668" v="1227"/>
          <ac:spMkLst>
            <pc:docMk/>
            <pc:sldMk cId="2622227027" sldId="534"/>
            <ac:spMk id="2" creationId="{64A50187-EDF2-404A-958E-0B16231D7675}"/>
          </ac:spMkLst>
        </pc:spChg>
        <pc:spChg chg="del">
          <ac:chgData name="Kathleen Dultmeier [KDC]" userId="24d8e063-137c-4a3c-9e36-727e15643f70" providerId="ADAL" clId="{788C2651-57E7-411F-840D-95F8C44067B5}" dt="2021-04-09T20:49:01.668" v="1227"/>
          <ac:spMkLst>
            <pc:docMk/>
            <pc:sldMk cId="2622227027" sldId="534"/>
            <ac:spMk id="3" creationId="{286CC472-114C-4ADB-BF2E-BA522FD93ECE}"/>
          </ac:spMkLst>
        </pc:spChg>
        <pc:spChg chg="add del mod">
          <ac:chgData name="Kathleen Dultmeier [KDC]" userId="24d8e063-137c-4a3c-9e36-727e15643f70" providerId="ADAL" clId="{788C2651-57E7-411F-840D-95F8C44067B5}" dt="2021-04-09T20:49:04.077" v="1228" actId="478"/>
          <ac:spMkLst>
            <pc:docMk/>
            <pc:sldMk cId="2622227027" sldId="534"/>
            <ac:spMk id="4" creationId="{8BE043E9-9833-4F67-8EC5-32B8171B33C8}"/>
          </ac:spMkLst>
        </pc:spChg>
        <pc:spChg chg="add del mod">
          <ac:chgData name="Kathleen Dultmeier [KDC]" userId="24d8e063-137c-4a3c-9e36-727e15643f70" providerId="ADAL" clId="{788C2651-57E7-411F-840D-95F8C44067B5}" dt="2021-04-09T20:49:07.003" v="1229" actId="478"/>
          <ac:spMkLst>
            <pc:docMk/>
            <pc:sldMk cId="2622227027" sldId="534"/>
            <ac:spMk id="5" creationId="{8E3AA38A-A407-4970-BE6A-D94F5C854B3C}"/>
          </ac:spMkLst>
        </pc:spChg>
        <pc:spChg chg="add del mod">
          <ac:chgData name="Kathleen Dultmeier [KDC]" userId="24d8e063-137c-4a3c-9e36-727e15643f70" providerId="ADAL" clId="{788C2651-57E7-411F-840D-95F8C44067B5}" dt="2021-04-09T20:49:08.399" v="1230" actId="478"/>
          <ac:spMkLst>
            <pc:docMk/>
            <pc:sldMk cId="2622227027" sldId="534"/>
            <ac:spMk id="6" creationId="{4391C249-0A3A-4F09-B413-A03B43262619}"/>
          </ac:spMkLst>
        </pc:spChg>
        <pc:spChg chg="add del">
          <ac:chgData name="Kathleen Dultmeier [KDC]" userId="24d8e063-137c-4a3c-9e36-727e15643f70" providerId="ADAL" clId="{788C2651-57E7-411F-840D-95F8C44067B5}" dt="2021-04-09T20:49:51.595" v="1251"/>
          <ac:spMkLst>
            <pc:docMk/>
            <pc:sldMk cId="2622227027" sldId="534"/>
            <ac:spMk id="7" creationId="{2E927096-578B-47F6-9922-31C6DDE0CC00}"/>
          </ac:spMkLst>
        </pc:spChg>
        <pc:spChg chg="add del">
          <ac:chgData name="Kathleen Dultmeier [KDC]" userId="24d8e063-137c-4a3c-9e36-727e15643f70" providerId="ADAL" clId="{788C2651-57E7-411F-840D-95F8C44067B5}" dt="2021-04-09T20:49:51.595" v="1251"/>
          <ac:spMkLst>
            <pc:docMk/>
            <pc:sldMk cId="2622227027" sldId="534"/>
            <ac:spMk id="8" creationId="{F0474B25-EB5B-4DCE-8D4E-AD289D80FA8D}"/>
          </ac:spMkLst>
        </pc:spChg>
        <pc:spChg chg="add del mod">
          <ac:chgData name="Kathleen Dultmeier [KDC]" userId="24d8e063-137c-4a3c-9e36-727e15643f70" providerId="ADAL" clId="{788C2651-57E7-411F-840D-95F8C44067B5}" dt="2021-04-09T20:49:47.736" v="1249"/>
          <ac:spMkLst>
            <pc:docMk/>
            <pc:sldMk cId="2622227027" sldId="534"/>
            <ac:spMk id="9" creationId="{D0F2E8BE-0142-406F-AE45-45DE7DF48727}"/>
          </ac:spMkLst>
        </pc:spChg>
        <pc:spChg chg="add mod ord">
          <ac:chgData name="Kathleen Dultmeier [KDC]" userId="24d8e063-137c-4a3c-9e36-727e15643f70" providerId="ADAL" clId="{788C2651-57E7-411F-840D-95F8C44067B5}" dt="2021-04-09T20:54:35.986" v="1336" actId="403"/>
          <ac:spMkLst>
            <pc:docMk/>
            <pc:sldMk cId="2622227027" sldId="534"/>
            <ac:spMk id="10" creationId="{8AFB219E-4A8D-4378-8E48-9E61AC8F3A13}"/>
          </ac:spMkLst>
        </pc:spChg>
        <pc:spChg chg="add mod ord">
          <ac:chgData name="Kathleen Dultmeier [KDC]" userId="24d8e063-137c-4a3c-9e36-727e15643f70" providerId="ADAL" clId="{788C2651-57E7-411F-840D-95F8C44067B5}" dt="2021-04-09T20:50:40.409" v="1266" actId="166"/>
          <ac:spMkLst>
            <pc:docMk/>
            <pc:sldMk cId="2622227027" sldId="534"/>
            <ac:spMk id="11" creationId="{1914E669-6E81-47EA-856D-CFC700892B19}"/>
          </ac:spMkLst>
        </pc:spChg>
        <pc:spChg chg="add mod">
          <ac:chgData name="Kathleen Dultmeier [KDC]" userId="24d8e063-137c-4a3c-9e36-727e15643f70" providerId="ADAL" clId="{788C2651-57E7-411F-840D-95F8C44067B5}" dt="2021-04-09T20:51:26.531" v="1313" actId="207"/>
          <ac:spMkLst>
            <pc:docMk/>
            <pc:sldMk cId="2622227027" sldId="534"/>
            <ac:spMk id="12" creationId="{971125C0-58F6-4113-BD76-3C84CCE14A2B}"/>
          </ac:spMkLst>
        </pc:spChg>
        <pc:picChg chg="add ord">
          <ac:chgData name="Kathleen Dultmeier [KDC]" userId="24d8e063-137c-4a3c-9e36-727e15643f70" providerId="ADAL" clId="{788C2651-57E7-411F-840D-95F8C44067B5}" dt="2021-04-09T20:50:29.659" v="1262" actId="167"/>
          <ac:picMkLst>
            <pc:docMk/>
            <pc:sldMk cId="2622227027" sldId="534"/>
            <ac:picMk id="13" creationId="{7EE07147-7DFF-4EB8-B11C-8EFA1EF94988}"/>
          </ac:picMkLst>
        </pc:picChg>
        <pc:picChg chg="add del mod">
          <ac:chgData name="Kathleen Dultmeier [KDC]" userId="24d8e063-137c-4a3c-9e36-727e15643f70" providerId="ADAL" clId="{788C2651-57E7-411F-840D-95F8C44067B5}" dt="2021-04-09T20:52:45.562" v="1325" actId="478"/>
          <ac:picMkLst>
            <pc:docMk/>
            <pc:sldMk cId="2622227027" sldId="534"/>
            <ac:picMk id="14" creationId="{E9C38279-5238-4408-8072-9D1233B5BDA1}"/>
          </ac:picMkLst>
        </pc:picChg>
      </pc:sldChg>
      <pc:sldMasterChg chg="delSldLayout">
        <pc:chgData name="Kathleen Dultmeier [KDC]" userId="24d8e063-137c-4a3c-9e36-727e15643f70" providerId="ADAL" clId="{788C2651-57E7-411F-840D-95F8C44067B5}" dt="2021-04-09T18:02:03.074" v="813" actId="2696"/>
        <pc:sldMasterMkLst>
          <pc:docMk/>
          <pc:sldMasterMk cId="0" sldId="2147483648"/>
        </pc:sldMasterMkLst>
        <pc:sldLayoutChg chg="del">
          <pc:chgData name="Kathleen Dultmeier [KDC]" userId="24d8e063-137c-4a3c-9e36-727e15643f70" providerId="ADAL" clId="{788C2651-57E7-411F-840D-95F8C44067B5}" dt="2021-04-09T18:02:03.074" v="813" actId="2696"/>
          <pc:sldLayoutMkLst>
            <pc:docMk/>
            <pc:sldMasterMk cId="0" sldId="2147483648"/>
            <pc:sldLayoutMk cId="3812691766" sldId="2147483865"/>
          </pc:sldLayoutMkLst>
        </pc:sldLayoutChg>
        <pc:sldLayoutChg chg="del">
          <pc:chgData name="Kathleen Dultmeier [KDC]" userId="24d8e063-137c-4a3c-9e36-727e15643f70" providerId="ADAL" clId="{788C2651-57E7-411F-840D-95F8C44067B5}" dt="2021-04-09T17:13:14.582" v="6" actId="2696"/>
          <pc:sldLayoutMkLst>
            <pc:docMk/>
            <pc:sldMasterMk cId="0" sldId="2147483648"/>
            <pc:sldLayoutMk cId="3181495257" sldId="2147483941"/>
          </pc:sldLayoutMkLst>
        </pc:sldLayoutChg>
        <pc:sldLayoutChg chg="del">
          <pc:chgData name="Kathleen Dultmeier [KDC]" userId="24d8e063-137c-4a3c-9e36-727e15643f70" providerId="ADAL" clId="{788C2651-57E7-411F-840D-95F8C44067B5}" dt="2021-04-09T17:14:21.692" v="22" actId="2696"/>
          <pc:sldLayoutMkLst>
            <pc:docMk/>
            <pc:sldMasterMk cId="0" sldId="2147483648"/>
            <pc:sldLayoutMk cId="3796132730" sldId="2147483941"/>
          </pc:sldLayoutMkLst>
        </pc:sldLayoutChg>
        <pc:sldLayoutChg chg="del">
          <pc:chgData name="Kathleen Dultmeier [KDC]" userId="24d8e063-137c-4a3c-9e36-727e15643f70" providerId="ADAL" clId="{788C2651-57E7-411F-840D-95F8C44067B5}" dt="2021-04-09T17:13:14.833" v="14" actId="2696"/>
          <pc:sldLayoutMkLst>
            <pc:docMk/>
            <pc:sldMasterMk cId="0" sldId="2147483648"/>
            <pc:sldLayoutMk cId="2420184012" sldId="2147483942"/>
          </pc:sldLayoutMkLst>
        </pc:sldLayoutChg>
        <pc:sldLayoutChg chg="del">
          <pc:chgData name="Kathleen Dultmeier [KDC]" userId="24d8e063-137c-4a3c-9e36-727e15643f70" providerId="ADAL" clId="{788C2651-57E7-411F-840D-95F8C44067B5}" dt="2021-04-09T17:19:56.725" v="129" actId="2696"/>
          <pc:sldLayoutMkLst>
            <pc:docMk/>
            <pc:sldMasterMk cId="0" sldId="2147483648"/>
            <pc:sldLayoutMk cId="2808510793" sldId="214748394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Header Placeholder 1">
            <a:extLst>
              <a:ext uri="{FF2B5EF4-FFF2-40B4-BE49-F238E27FC236}">
                <a16:creationId xmlns:a16="http://schemas.microsoft.com/office/drawing/2014/main" id="{1E95AFF9-EDA9-47A0-938D-371B51B7C3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6627" name="Date Placeholder 2">
            <a:extLst>
              <a:ext uri="{FF2B5EF4-FFF2-40B4-BE49-F238E27FC236}">
                <a16:creationId xmlns:a16="http://schemas.microsoft.com/office/drawing/2014/main" id="{85BC7945-18BD-40F5-99BD-8018EFA3CF4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59834FD-FFD5-41C2-AD35-7CF3A49C1552}" type="datetimeFigureOut">
              <a:rPr lang="en-US" altLang="en-US"/>
              <a:pPr>
                <a:defRPr/>
              </a:pPr>
              <a:t>4/13/2021</a:t>
            </a:fld>
            <a:endParaRPr lang="en-US" altLang="en-US" dirty="0"/>
          </a:p>
        </p:txBody>
      </p:sp>
      <p:sp>
        <p:nvSpPr>
          <p:cNvPr id="26628" name="Footer Placeholder 3">
            <a:extLst>
              <a:ext uri="{FF2B5EF4-FFF2-40B4-BE49-F238E27FC236}">
                <a16:creationId xmlns:a16="http://schemas.microsoft.com/office/drawing/2014/main" id="{7C3B1E44-9DAC-4533-A8C0-E0AF9FB27E5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6629" name="Slide Number Placeholder 4">
            <a:extLst>
              <a:ext uri="{FF2B5EF4-FFF2-40B4-BE49-F238E27FC236}">
                <a16:creationId xmlns:a16="http://schemas.microsoft.com/office/drawing/2014/main" id="{BCD8F012-4C22-44AF-8D47-0B5AB0BCFD4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623B455-93F4-4E41-B3EE-B5A27C85EBA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hape 481">
            <a:extLst>
              <a:ext uri="{FF2B5EF4-FFF2-40B4-BE49-F238E27FC236}">
                <a16:creationId xmlns:a16="http://schemas.microsoft.com/office/drawing/2014/main" id="{F6AD7C9B-C0D2-447B-A262-696934E4A57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5603" name="Shape 482">
            <a:extLst>
              <a:ext uri="{FF2B5EF4-FFF2-40B4-BE49-F238E27FC236}">
                <a16:creationId xmlns:a16="http://schemas.microsoft.com/office/drawing/2014/main" id="{AEF59899-A9FC-467D-8616-4B4DA6E9BE20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Helvetica Neue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1pPr>
    <a:lvl2pPr marL="742950" indent="-28575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2pPr>
    <a:lvl3pPr marL="11430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3pPr>
    <a:lvl4pPr marL="16002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4pPr>
    <a:lvl5pPr marL="20574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6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95E562C-4E81-5E42-BCAB-C22512EB99BB}"/>
              </a:ext>
            </a:extLst>
          </p:cNvPr>
          <p:cNvSpPr/>
          <p:nvPr userDrawn="1"/>
        </p:nvSpPr>
        <p:spPr>
          <a:xfrm>
            <a:off x="0" y="4347148"/>
            <a:ext cx="24384000" cy="936885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52037825-B979-E94D-BB2B-7AC8918E21D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901" y="4347148"/>
            <a:ext cx="24395801" cy="9368852"/>
          </a:xfrm>
          <a:custGeom>
            <a:avLst/>
            <a:gdLst>
              <a:gd name="connsiteX0" fmla="*/ 0 w 24395801"/>
              <a:gd name="connsiteY0" fmla="*/ 0 h 9368852"/>
              <a:gd name="connsiteX1" fmla="*/ 5901 w 24395801"/>
              <a:gd name="connsiteY1" fmla="*/ 0 h 9368852"/>
              <a:gd name="connsiteX2" fmla="*/ 5901 w 24395801"/>
              <a:gd name="connsiteY2" fmla="*/ 1711816 h 9368852"/>
              <a:gd name="connsiteX3" fmla="*/ 10121699 w 24395801"/>
              <a:gd name="connsiteY3" fmla="*/ 1711816 h 9368852"/>
              <a:gd name="connsiteX4" fmla="*/ 11833515 w 24395801"/>
              <a:gd name="connsiteY4" fmla="*/ 0 h 9368852"/>
              <a:gd name="connsiteX5" fmla="*/ 24395801 w 24395801"/>
              <a:gd name="connsiteY5" fmla="*/ 0 h 9368852"/>
              <a:gd name="connsiteX6" fmla="*/ 24395801 w 24395801"/>
              <a:gd name="connsiteY6" fmla="*/ 9368852 h 9368852"/>
              <a:gd name="connsiteX7" fmla="*/ 0 w 24395801"/>
              <a:gd name="connsiteY7" fmla="*/ 9368852 h 9368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95801" h="9368852">
                <a:moveTo>
                  <a:pt x="0" y="0"/>
                </a:moveTo>
                <a:lnTo>
                  <a:pt x="5901" y="0"/>
                </a:lnTo>
                <a:lnTo>
                  <a:pt x="5901" y="1711816"/>
                </a:lnTo>
                <a:lnTo>
                  <a:pt x="10121699" y="1711816"/>
                </a:lnTo>
                <a:lnTo>
                  <a:pt x="11833515" y="0"/>
                </a:lnTo>
                <a:lnTo>
                  <a:pt x="24395801" y="0"/>
                </a:lnTo>
                <a:lnTo>
                  <a:pt x="24395801" y="9368852"/>
                </a:lnTo>
                <a:lnTo>
                  <a:pt x="0" y="936885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 b="0" i="0">
                <a:solidFill>
                  <a:schemeClr val="bg1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    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03B4638E-DFA7-964B-AEC0-7B864A0FB172}"/>
              </a:ext>
            </a:extLst>
          </p:cNvPr>
          <p:cNvSpPr/>
          <p:nvPr userDrawn="1"/>
        </p:nvSpPr>
        <p:spPr>
          <a:xfrm>
            <a:off x="0" y="2635332"/>
            <a:ext cx="11827614" cy="3423632"/>
          </a:xfrm>
          <a:prstGeom prst="homePlate">
            <a:avLst/>
          </a:prstGeom>
          <a:solidFill>
            <a:srgbClr val="123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485189-6499-A044-B5C3-9B982D5C2414}"/>
              </a:ext>
            </a:extLst>
          </p:cNvPr>
          <p:cNvSpPr/>
          <p:nvPr userDrawn="1"/>
        </p:nvSpPr>
        <p:spPr>
          <a:xfrm>
            <a:off x="8052426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F5BB0FC8-0A74-F145-AEB3-FA5236018A6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812082" y="10433051"/>
            <a:ext cx="3697142" cy="2124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icon to insert KDC logo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68CB60-5879-FE45-8B92-6BECF2E3BE35}"/>
              </a:ext>
            </a:extLst>
          </p:cNvPr>
          <p:cNvSpPr txBox="1"/>
          <p:nvPr userDrawn="1"/>
        </p:nvSpPr>
        <p:spPr>
          <a:xfrm>
            <a:off x="5003272" y="541883"/>
            <a:ext cx="10265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7AA9EC5-7320-8C44-AAAD-AC75A095A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5525" y="3254375"/>
            <a:ext cx="8631238" cy="2185988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72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 b="1" i="0">
                <a:latin typeface="Gotham" pitchFamily="2" charset="0"/>
                <a:cs typeface="Gotham" pitchFamily="2" charset="0"/>
              </a:defRPr>
            </a:lvl2pPr>
            <a:lvl3pPr>
              <a:defRPr sz="7200" b="1" i="0">
                <a:latin typeface="Gotham" pitchFamily="2" charset="0"/>
                <a:cs typeface="Gotham" pitchFamily="2" charset="0"/>
              </a:defRPr>
            </a:lvl3pPr>
            <a:lvl4pPr>
              <a:defRPr sz="7200" b="1" i="0">
                <a:latin typeface="Gotham" pitchFamily="2" charset="0"/>
                <a:cs typeface="Gotham" pitchFamily="2" charset="0"/>
              </a:defRPr>
            </a:lvl4pPr>
            <a:lvl5pPr>
              <a:defRPr sz="72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08540603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_Horizontal Icons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61D20C2-7037-9A4E-9605-2D3FC9A378A1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A411AE0F-5B0F-B340-A75A-20426E3D95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13483" y="8631034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098E4583-E92B-8E4C-BE22-00538C2C87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4945" y="862234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74C992B2-07E1-044D-8EB3-8CE1E9708A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569895" y="862234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D60ECE17-4F01-0A49-AE73-9966476775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084030" y="862234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0DA1EEE1-3C28-AE45-ADAA-6FA2664837B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596408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64C8671C-5F1A-A042-9A84-C03FD74A322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204944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A79A4D53-D401-DF4B-A3B0-A802020B64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3561078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38C9A4BD-1631-444F-B6E9-BB26FCC28A4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9041309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5D95FA-8C1B-5744-8882-8C6CC99CF1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443791"/>
            <a:ext cx="24414480" cy="12737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908339-097D-104B-AFEF-B0EEA2882A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FE66922-E9DD-334E-A646-E19FB4DC27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160022873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Slide Image_Horizontal Icon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BF4F640-8C35-E644-8C17-383943F955BB}"/>
              </a:ext>
            </a:extLst>
          </p:cNvPr>
          <p:cNvSpPr/>
          <p:nvPr userDrawn="1"/>
        </p:nvSpPr>
        <p:spPr>
          <a:xfrm>
            <a:off x="-1" y="0"/>
            <a:ext cx="24384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2F9552-F131-0847-9A29-793EBDA26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" y="12443791"/>
            <a:ext cx="24414480" cy="1273799"/>
          </a:xfrm>
          <a:prstGeom prst="rect">
            <a:avLst/>
          </a:prstGeom>
        </p:spPr>
      </p:pic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A411AE0F-5B0F-B340-A75A-20426E3D95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8937" y="8631034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098E4583-E92B-8E4C-BE22-00538C2C87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507" y="862234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74C992B2-07E1-044D-8EB3-8CE1E9708A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06370" y="862234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9B3446AC-B9A6-E344-8539-74421E831F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4384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0DCFC5DE-F0BA-E047-88B4-9023643E802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42970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52506C24-A15C-8A41-8D36-48EF061FB55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824323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C247FFE-094C-D443-8D9E-558CFB6C085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6297830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973EA4-7DC4-F04F-AD87-5E356735C6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443791"/>
            <a:ext cx="24414480" cy="1273798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005AAA7-6DB4-1B4F-90AF-3C6A5CA3A2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17427" y="9763125"/>
            <a:ext cx="14779625" cy="216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pPr lvl="0"/>
            <a:r>
              <a:rPr lang="en-US" dirty="0"/>
              <a:t>Insert Slide Title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1B9D35A-82EF-4E48-BDE1-10A08B0177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7749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Overlay_Horizontal Icon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C0D5B3-A93C-A44E-8943-B22FB4F6F727}"/>
              </a:ext>
            </a:extLst>
          </p:cNvPr>
          <p:cNvSpPr/>
          <p:nvPr userDrawn="1"/>
        </p:nvSpPr>
        <p:spPr>
          <a:xfrm>
            <a:off x="-2944" y="0"/>
            <a:ext cx="24386943" cy="13716000"/>
          </a:xfrm>
          <a:prstGeom prst="rect">
            <a:avLst/>
          </a:prstGeom>
          <a:solidFill>
            <a:srgbClr val="3D38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3EAB66-01FB-9D43-94D0-6C79E07D53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" t="30104" r="23234" b="12942"/>
          <a:stretch/>
        </p:blipFill>
        <p:spPr>
          <a:xfrm>
            <a:off x="-2948" y="1"/>
            <a:ext cx="24386944" cy="13715999"/>
          </a:xfrm>
          <a:prstGeom prst="rect">
            <a:avLst/>
          </a:prstGeom>
        </p:spPr>
      </p:pic>
      <p:sp>
        <p:nvSpPr>
          <p:cNvPr id="29" name="Diamond 28">
            <a:extLst>
              <a:ext uri="{FF2B5EF4-FFF2-40B4-BE49-F238E27FC236}">
                <a16:creationId xmlns:a16="http://schemas.microsoft.com/office/drawing/2014/main" id="{8CF6222C-524F-4F48-A4B1-CCFFE1E2F67F}"/>
              </a:ext>
            </a:extLst>
          </p:cNvPr>
          <p:cNvSpPr/>
          <p:nvPr userDrawn="1"/>
        </p:nvSpPr>
        <p:spPr>
          <a:xfrm>
            <a:off x="11623818" y="-566709"/>
            <a:ext cx="1133416" cy="1133416"/>
          </a:xfrm>
          <a:prstGeom prst="diamond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A54BA35B-F484-BF41-A90F-9427462ED4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8937" y="10618884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6E61DFA3-1353-344E-89A3-BF37FB17B6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507" y="1061019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B0170AB-E64A-AC4D-BC72-2E599B1B95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06370" y="1061019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E89BAEB1-8D05-AE42-97C1-3C5CAD27667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42970" y="747425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6CCE198-E0DB-0142-835F-1BED6E5699E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824323" y="747425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14C43A5F-9D8F-0145-85D2-AB52892F54B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6297830" y="747425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8AB22626-6BAD-0447-8603-0BAD0368BA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73837" y="3354780"/>
            <a:ext cx="13033375" cy="2252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0" b="1" i="0">
                <a:solidFill>
                  <a:schemeClr val="bg1"/>
                </a:solidFill>
                <a:latin typeface="Gotham Black" pitchFamily="2" charset="0"/>
                <a:cs typeface="Gotham Black" pitchFamily="2" charset="0"/>
              </a:defRPr>
            </a:lvl1pPr>
            <a:lvl2pPr marL="635000" indent="0">
              <a:buNone/>
              <a:defRPr sz="12000">
                <a:latin typeface="Gotham Medium" pitchFamily="2" charset="0"/>
                <a:cs typeface="Gotham Medium" pitchFamily="2" charset="0"/>
              </a:defRPr>
            </a:lvl2pPr>
            <a:lvl3pPr marL="1270000" indent="0">
              <a:buNone/>
              <a:defRPr sz="12000">
                <a:latin typeface="Gotham Medium" pitchFamily="2" charset="0"/>
                <a:cs typeface="Gotham Medium" pitchFamily="2" charset="0"/>
              </a:defRPr>
            </a:lvl3pPr>
            <a:lvl4pPr marL="1905000" indent="0">
              <a:buNone/>
              <a:defRPr sz="12000">
                <a:latin typeface="Gotham Medium" pitchFamily="2" charset="0"/>
                <a:cs typeface="Gotham Medium" pitchFamily="2" charset="0"/>
              </a:defRPr>
            </a:lvl4pPr>
            <a:lvl5pPr marL="2540000" indent="0">
              <a:buNone/>
              <a:defRPr sz="120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AC204D-0510-3547-95D2-4BEB720C92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194" y="12634607"/>
            <a:ext cx="1523600" cy="8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3048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51D76D-DEDB-6642-BBB1-5B9366DDD2A8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353524-AA5C-324A-ABB9-39D1F72A3585}"/>
              </a:ext>
            </a:extLst>
          </p:cNvPr>
          <p:cNvSpPr/>
          <p:nvPr userDrawn="1"/>
        </p:nvSpPr>
        <p:spPr>
          <a:xfrm>
            <a:off x="0" y="3108960"/>
            <a:ext cx="24384000" cy="106070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FC62F2D5-02DE-8647-A733-3EDC1CE9787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108960"/>
            <a:ext cx="24384000" cy="1060704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Click to insert chart/map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CD2D6FA-7050-8343-8036-C6715F4883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285717"/>
            <a:ext cx="24384000" cy="561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pPr lvl="0"/>
            <a:r>
              <a:rPr lang="en-US" dirty="0"/>
              <a:t>OPTIONAL LINE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706955E7-DB64-B344-928D-30E0927E789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2577425" y="12633325"/>
            <a:ext cx="1522369" cy="883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icon to insert KDC Logo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D286FF-F210-5B46-88C5-E74A5F2298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204227286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75B4DC3D-1C5E-D449-9B7E-AE5F2C4CFED2}"/>
              </a:ext>
            </a:extLst>
          </p:cNvPr>
          <p:cNvSpPr/>
          <p:nvPr userDrawn="1"/>
        </p:nvSpPr>
        <p:spPr>
          <a:xfrm>
            <a:off x="1651626" y="4581524"/>
            <a:ext cx="6400800" cy="45815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D20C2-7037-9A4E-9605-2D3FC9A378A1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09D365A3-CD8A-A749-B055-04485985A2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1626" y="9653528"/>
            <a:ext cx="6345153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IMAGE 1 TITLE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6A23D407-92A8-604C-8E34-296B2E4892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92226" y="9655056"/>
            <a:ext cx="6345153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IMAGE 2 TITLE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600BBD26-DD34-8E48-B37F-E57C5B031F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387218" y="9655056"/>
            <a:ext cx="6345153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IMAGE 3 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F6E5D435-EBD4-134C-B187-4C01818EBC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51626" y="10211340"/>
            <a:ext cx="6345153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Optional Line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BADC8740-1FAF-F545-B9D4-1926A64FD3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91598" y="10211340"/>
            <a:ext cx="6345153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Optional Line</a:t>
            </a:r>
          </a:p>
        </p:txBody>
      </p:sp>
      <p:sp>
        <p:nvSpPr>
          <p:cNvPr id="44" name="Text Placeholder 25">
            <a:extLst>
              <a:ext uri="{FF2B5EF4-FFF2-40B4-BE49-F238E27FC236}">
                <a16:creationId xmlns:a16="http://schemas.microsoft.com/office/drawing/2014/main" id="{34045562-EB37-9B46-8956-F5C5F3A765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387217" y="10211340"/>
            <a:ext cx="6345153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Optional Line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EA6B35F-ECE5-C947-A066-CCB0F0834E44}"/>
              </a:ext>
            </a:extLst>
          </p:cNvPr>
          <p:cNvSpPr/>
          <p:nvPr userDrawn="1"/>
        </p:nvSpPr>
        <p:spPr>
          <a:xfrm>
            <a:off x="8963774" y="4581524"/>
            <a:ext cx="6400800" cy="45815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47FC487-41A5-364F-AAB0-AF114FBD9D7B}"/>
              </a:ext>
            </a:extLst>
          </p:cNvPr>
          <p:cNvSpPr/>
          <p:nvPr userDrawn="1"/>
        </p:nvSpPr>
        <p:spPr>
          <a:xfrm>
            <a:off x="16359393" y="4581524"/>
            <a:ext cx="6400800" cy="458152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9" name="Picture Placeholder 12">
            <a:extLst>
              <a:ext uri="{FF2B5EF4-FFF2-40B4-BE49-F238E27FC236}">
                <a16:creationId xmlns:a16="http://schemas.microsoft.com/office/drawing/2014/main" id="{66EAC143-13F9-754B-88DB-75CC27234B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651626" y="4581524"/>
            <a:ext cx="6400799" cy="45815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50" name="Picture Placeholder 12">
            <a:extLst>
              <a:ext uri="{FF2B5EF4-FFF2-40B4-BE49-F238E27FC236}">
                <a16:creationId xmlns:a16="http://schemas.microsoft.com/office/drawing/2014/main" id="{AC1778F6-79C7-A548-866D-990EB925F31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963775" y="4581524"/>
            <a:ext cx="6400799" cy="45815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51" name="Picture Placeholder 12">
            <a:extLst>
              <a:ext uri="{FF2B5EF4-FFF2-40B4-BE49-F238E27FC236}">
                <a16:creationId xmlns:a16="http://schemas.microsoft.com/office/drawing/2014/main" id="{7713A5D9-475A-AD4C-8E58-ADD21A65E25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6359394" y="4581524"/>
            <a:ext cx="6400799" cy="45815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to insert image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A3A255F-C96A-7344-ABA7-8A3915B090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DBD70D-BF96-6644-9EA7-DE504D3FB2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7337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F893281E-465B-D04C-92DD-FD693C963328}"/>
              </a:ext>
            </a:extLst>
          </p:cNvPr>
          <p:cNvSpPr/>
          <p:nvPr userDrawn="1"/>
        </p:nvSpPr>
        <p:spPr>
          <a:xfrm>
            <a:off x="12727230" y="4129548"/>
            <a:ext cx="9143999" cy="547165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D20C2-7037-9A4E-9605-2D3FC9A378A1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06C55A-C6C6-9A44-A95F-F37B93B4CFA0}"/>
              </a:ext>
            </a:extLst>
          </p:cNvPr>
          <p:cNvSpPr/>
          <p:nvPr userDrawn="1"/>
        </p:nvSpPr>
        <p:spPr>
          <a:xfrm>
            <a:off x="8052426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97E42F56-144C-CC47-B9AD-E9A8D1C9EA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13823" y="9731243"/>
            <a:ext cx="9144000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IMAGE 1 TITLE</a:t>
            </a:r>
          </a:p>
        </p:txBody>
      </p:sp>
      <p:sp>
        <p:nvSpPr>
          <p:cNvPr id="53" name="Text Placeholder 25">
            <a:extLst>
              <a:ext uri="{FF2B5EF4-FFF2-40B4-BE49-F238E27FC236}">
                <a16:creationId xmlns:a16="http://schemas.microsoft.com/office/drawing/2014/main" id="{02675C56-356C-C04C-B513-FAFF35969E3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13823" y="10289055"/>
            <a:ext cx="9144000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Optional Line</a:t>
            </a:r>
          </a:p>
        </p:txBody>
      </p:sp>
      <p:sp>
        <p:nvSpPr>
          <p:cNvPr id="54" name="Text Placeholder 25">
            <a:extLst>
              <a:ext uri="{FF2B5EF4-FFF2-40B4-BE49-F238E27FC236}">
                <a16:creationId xmlns:a16="http://schemas.microsoft.com/office/drawing/2014/main" id="{1DC3FBEE-265B-2244-9F1F-A88CEFCED4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27859" y="9764195"/>
            <a:ext cx="9143998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IMAGE 2 TITLE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109043F6-6A06-5C4B-A115-F442B26425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727231" y="10320479"/>
            <a:ext cx="9143998" cy="54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Optional Line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88C1F54-312B-BA46-91F8-83B6C738149F}"/>
              </a:ext>
            </a:extLst>
          </p:cNvPr>
          <p:cNvSpPr/>
          <p:nvPr userDrawn="1"/>
        </p:nvSpPr>
        <p:spPr>
          <a:xfrm>
            <a:off x="2413821" y="4129548"/>
            <a:ext cx="9143999" cy="547165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E1A1C119-7640-9A48-A9A6-2A1DE8BCA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285717"/>
            <a:ext cx="24384000" cy="561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pPr lvl="0"/>
            <a:r>
              <a:rPr lang="en-US" dirty="0"/>
              <a:t>OPTIONAL LINE</a:t>
            </a:r>
          </a:p>
        </p:txBody>
      </p:sp>
      <p:sp>
        <p:nvSpPr>
          <p:cNvPr id="62" name="Picture Placeholder 12">
            <a:extLst>
              <a:ext uri="{FF2B5EF4-FFF2-40B4-BE49-F238E27FC236}">
                <a16:creationId xmlns:a16="http://schemas.microsoft.com/office/drawing/2014/main" id="{951BCBD5-E48A-CA4D-BF3F-B85C0F628E7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2727231" y="4129548"/>
            <a:ext cx="9143999" cy="5471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64" name="Picture Placeholder 12">
            <a:extLst>
              <a:ext uri="{FF2B5EF4-FFF2-40B4-BE49-F238E27FC236}">
                <a16:creationId xmlns:a16="http://schemas.microsoft.com/office/drawing/2014/main" id="{C8701B5E-EC8B-C74A-A568-CB0F589CF82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13819" y="4129548"/>
            <a:ext cx="9143999" cy="5471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A1564FF-2046-2247-97F9-4BD1726F71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B30CA4-27DE-B141-904D-9F32C6610E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6608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_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F893281E-465B-D04C-92DD-FD693C963328}"/>
              </a:ext>
            </a:extLst>
          </p:cNvPr>
          <p:cNvSpPr/>
          <p:nvPr userDrawn="1"/>
        </p:nvSpPr>
        <p:spPr>
          <a:xfrm>
            <a:off x="12727230" y="4129548"/>
            <a:ext cx="9143999" cy="547165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1D20C2-7037-9A4E-9605-2D3FC9A378A1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06C55A-C6C6-9A44-A95F-F37B93B4CFA0}"/>
              </a:ext>
            </a:extLst>
          </p:cNvPr>
          <p:cNvSpPr/>
          <p:nvPr userDrawn="1"/>
        </p:nvSpPr>
        <p:spPr>
          <a:xfrm>
            <a:off x="8052426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88C1F54-312B-BA46-91F8-83B6C738149F}"/>
              </a:ext>
            </a:extLst>
          </p:cNvPr>
          <p:cNvSpPr/>
          <p:nvPr userDrawn="1"/>
        </p:nvSpPr>
        <p:spPr>
          <a:xfrm>
            <a:off x="2413821" y="4129548"/>
            <a:ext cx="9143999" cy="547165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E1A1C119-7640-9A48-A9A6-2A1DE8BCA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285717"/>
            <a:ext cx="24384000" cy="561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pPr lvl="0"/>
            <a:r>
              <a:rPr lang="en-US" dirty="0"/>
              <a:t>OPTIONAL LINE</a:t>
            </a:r>
          </a:p>
        </p:txBody>
      </p:sp>
      <p:sp>
        <p:nvSpPr>
          <p:cNvPr id="62" name="Picture Placeholder 12">
            <a:extLst>
              <a:ext uri="{FF2B5EF4-FFF2-40B4-BE49-F238E27FC236}">
                <a16:creationId xmlns:a16="http://schemas.microsoft.com/office/drawing/2014/main" id="{951BCBD5-E48A-CA4D-BF3F-B85C0F628E7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2727231" y="4129548"/>
            <a:ext cx="9143999" cy="5471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64" name="Picture Placeholder 12">
            <a:extLst>
              <a:ext uri="{FF2B5EF4-FFF2-40B4-BE49-F238E27FC236}">
                <a16:creationId xmlns:a16="http://schemas.microsoft.com/office/drawing/2014/main" id="{C8701B5E-EC8B-C74A-A568-CB0F589CF82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13819" y="4129548"/>
            <a:ext cx="9143999" cy="54716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F15E3F-0CA1-2241-B886-2AC5E0CA2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3FB8A27-8D53-414B-AB99-ED10452C80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65562327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 w/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9A3425-B436-4C4B-AD4E-A0B52C014F73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ACED72E-4F23-CC46-9527-DF8D0C10C9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8BDD6CD-EED9-8D4E-865B-E8441E41EF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285717"/>
            <a:ext cx="24384000" cy="5617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pPr lvl="0"/>
            <a:r>
              <a:rPr lang="en-US" dirty="0"/>
              <a:t>OPTIONAL 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224CA1-0971-6A4E-AE16-11E38DC9A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3926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_Right Bullet Points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DE8005D2-D0D6-9147-884A-246EC9F8BD15}"/>
              </a:ext>
            </a:extLst>
          </p:cNvPr>
          <p:cNvSpPr/>
          <p:nvPr userDrawn="1"/>
        </p:nvSpPr>
        <p:spPr>
          <a:xfrm>
            <a:off x="0" y="-1"/>
            <a:ext cx="12192001" cy="13716000"/>
          </a:xfrm>
          <a:custGeom>
            <a:avLst/>
            <a:gdLst>
              <a:gd name="connsiteX0" fmla="*/ 0 w 12192001"/>
              <a:gd name="connsiteY0" fmla="*/ 0 h 13716000"/>
              <a:gd name="connsiteX1" fmla="*/ 12192001 w 12192001"/>
              <a:gd name="connsiteY1" fmla="*/ 0 h 13716000"/>
              <a:gd name="connsiteX2" fmla="*/ 12192001 w 12192001"/>
              <a:gd name="connsiteY2" fmla="*/ 3051464 h 13716000"/>
              <a:gd name="connsiteX3" fmla="*/ 11435127 w 12192001"/>
              <a:gd name="connsiteY3" fmla="*/ 3808338 h 13716000"/>
              <a:gd name="connsiteX4" fmla="*/ 12192001 w 12192001"/>
              <a:gd name="connsiteY4" fmla="*/ 4565211 h 13716000"/>
              <a:gd name="connsiteX5" fmla="*/ 12192001 w 12192001"/>
              <a:gd name="connsiteY5" fmla="*/ 13716000 h 13716000"/>
              <a:gd name="connsiteX6" fmla="*/ 0 w 12192001"/>
              <a:gd name="connsiteY6" fmla="*/ 13716000 h 13716000"/>
              <a:gd name="connsiteX7" fmla="*/ 0 w 12192001"/>
              <a:gd name="connsiteY7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13716000">
                <a:moveTo>
                  <a:pt x="0" y="0"/>
                </a:moveTo>
                <a:lnTo>
                  <a:pt x="12192001" y="0"/>
                </a:lnTo>
                <a:lnTo>
                  <a:pt x="12192001" y="3051464"/>
                </a:lnTo>
                <a:lnTo>
                  <a:pt x="11435127" y="3808338"/>
                </a:lnTo>
                <a:lnTo>
                  <a:pt x="12192001" y="4565211"/>
                </a:lnTo>
                <a:lnTo>
                  <a:pt x="12192001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BCD17B-4827-C343-BB06-D553B9B5ACF1}"/>
              </a:ext>
            </a:extLst>
          </p:cNvPr>
          <p:cNvSpPr/>
          <p:nvPr userDrawn="1"/>
        </p:nvSpPr>
        <p:spPr>
          <a:xfrm>
            <a:off x="14136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2559EB9D-5810-F040-A382-E259E4162E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36623" y="901844"/>
            <a:ext cx="9442315" cy="220419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60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8000" b="1" i="0">
                <a:latin typeface="Gotham Black" pitchFamily="2" charset="0"/>
              </a:defRPr>
            </a:lvl2pPr>
            <a:lvl3pPr>
              <a:defRPr sz="8000" b="1" i="0">
                <a:latin typeface="Gotham Black" pitchFamily="2" charset="0"/>
              </a:defRPr>
            </a:lvl3pPr>
            <a:lvl4pPr>
              <a:defRPr sz="8000" b="1" i="0">
                <a:latin typeface="Gotham Black" pitchFamily="2" charset="0"/>
              </a:defRPr>
            </a:lvl4pPr>
            <a:lvl5pPr>
              <a:defRPr sz="8000" b="1" i="0">
                <a:latin typeface="Gotham Black" pitchFamily="2" charset="0"/>
              </a:defRPr>
            </a:lvl5pPr>
          </a:lstStyle>
          <a:p>
            <a:pPr lvl="0"/>
            <a:r>
              <a:rPr lang="en-US" dirty="0"/>
              <a:t>INSERT 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5EB918FE-7649-654F-A20E-041384FE4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61673" y="4071654"/>
            <a:ext cx="9099550" cy="856295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800"/>
              </a:spcBef>
              <a:buFont typeface="Arial" panose="020B0604020202020204" pitchFamily="34" charset="0"/>
              <a:buNone/>
              <a:defRPr sz="44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</a:defRPr>
            </a:lvl1pPr>
            <a:lvl2pPr marL="1206500" indent="-571500">
              <a:spcBef>
                <a:spcPts val="1400"/>
              </a:spcBef>
              <a:buFont typeface="Arial" panose="020B0604020202020204" pitchFamily="34" charset="0"/>
              <a:buChar char="•"/>
              <a:defRPr sz="44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2pPr>
            <a:lvl3pPr>
              <a:spcBef>
                <a:spcPts val="0"/>
              </a:spcBef>
              <a:defRPr sz="4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3pPr>
            <a:lvl4pPr>
              <a:spcBef>
                <a:spcPts val="0"/>
              </a:spcBef>
              <a:defRPr sz="4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4pPr>
            <a:lvl5pPr>
              <a:spcBef>
                <a:spcPts val="0"/>
              </a:spcBef>
              <a:defRPr sz="4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5pPr>
          </a:lstStyle>
          <a:p>
            <a:pPr lvl="0"/>
            <a:r>
              <a:rPr lang="en-US" dirty="0"/>
              <a:t>INSERT DESCRIPTION</a:t>
            </a:r>
          </a:p>
          <a:p>
            <a:pPr lvl="1"/>
            <a:r>
              <a:rPr lang="en-US" dirty="0"/>
              <a:t>Insert Bullet Point</a:t>
            </a:r>
          </a:p>
          <a:p>
            <a:pPr lvl="0"/>
            <a:r>
              <a:rPr lang="en-US" dirty="0"/>
              <a:t>INSERT DESCRIPTION</a:t>
            </a:r>
          </a:p>
          <a:p>
            <a:pPr lvl="1"/>
            <a:r>
              <a:rPr lang="en-US" dirty="0"/>
              <a:t>Insert Bullet Point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205BEC-B084-CD49-A746-DB872626B7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1" cy="13716000"/>
          </a:xfrm>
          <a:custGeom>
            <a:avLst/>
            <a:gdLst>
              <a:gd name="connsiteX0" fmla="*/ 0 w 12192001"/>
              <a:gd name="connsiteY0" fmla="*/ 0 h 13716000"/>
              <a:gd name="connsiteX1" fmla="*/ 1139252 w 12192001"/>
              <a:gd name="connsiteY1" fmla="*/ 0 h 13716000"/>
              <a:gd name="connsiteX2" fmla="*/ 11457482 w 12192001"/>
              <a:gd name="connsiteY2" fmla="*/ 0 h 13716000"/>
              <a:gd name="connsiteX3" fmla="*/ 12192001 w 12192001"/>
              <a:gd name="connsiteY3" fmla="*/ 0 h 13716000"/>
              <a:gd name="connsiteX4" fmla="*/ 12192001 w 12192001"/>
              <a:gd name="connsiteY4" fmla="*/ 3051464 h 13716000"/>
              <a:gd name="connsiteX5" fmla="*/ 11457482 w 12192001"/>
              <a:gd name="connsiteY5" fmla="*/ 3785983 h 13716000"/>
              <a:gd name="connsiteX6" fmla="*/ 11457482 w 12192001"/>
              <a:gd name="connsiteY6" fmla="*/ 3830693 h 13716000"/>
              <a:gd name="connsiteX7" fmla="*/ 12192001 w 12192001"/>
              <a:gd name="connsiteY7" fmla="*/ 4565212 h 13716000"/>
              <a:gd name="connsiteX8" fmla="*/ 12192001 w 12192001"/>
              <a:gd name="connsiteY8" fmla="*/ 13716000 h 13716000"/>
              <a:gd name="connsiteX9" fmla="*/ 0 w 12192001"/>
              <a:gd name="connsiteY9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3716000">
                <a:moveTo>
                  <a:pt x="0" y="0"/>
                </a:moveTo>
                <a:lnTo>
                  <a:pt x="1139252" y="0"/>
                </a:lnTo>
                <a:lnTo>
                  <a:pt x="11457482" y="0"/>
                </a:lnTo>
                <a:lnTo>
                  <a:pt x="12192001" y="0"/>
                </a:lnTo>
                <a:lnTo>
                  <a:pt x="12192001" y="3051464"/>
                </a:lnTo>
                <a:lnTo>
                  <a:pt x="11457482" y="3785983"/>
                </a:lnTo>
                <a:lnTo>
                  <a:pt x="11457482" y="3830693"/>
                </a:lnTo>
                <a:lnTo>
                  <a:pt x="12192001" y="4565212"/>
                </a:lnTo>
                <a:lnTo>
                  <a:pt x="12192001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69E3A1-534F-CE48-8940-D8F898C60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7356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_Right Bullet Points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DE8005D2-D0D6-9147-884A-246EC9F8BD15}"/>
              </a:ext>
            </a:extLst>
          </p:cNvPr>
          <p:cNvSpPr/>
          <p:nvPr userDrawn="1"/>
        </p:nvSpPr>
        <p:spPr>
          <a:xfrm>
            <a:off x="0" y="-1"/>
            <a:ext cx="12192001" cy="13716000"/>
          </a:xfrm>
          <a:custGeom>
            <a:avLst/>
            <a:gdLst>
              <a:gd name="connsiteX0" fmla="*/ 0 w 12192001"/>
              <a:gd name="connsiteY0" fmla="*/ 0 h 13716000"/>
              <a:gd name="connsiteX1" fmla="*/ 12192001 w 12192001"/>
              <a:gd name="connsiteY1" fmla="*/ 0 h 13716000"/>
              <a:gd name="connsiteX2" fmla="*/ 12192001 w 12192001"/>
              <a:gd name="connsiteY2" fmla="*/ 3051464 h 13716000"/>
              <a:gd name="connsiteX3" fmla="*/ 11435127 w 12192001"/>
              <a:gd name="connsiteY3" fmla="*/ 3808338 h 13716000"/>
              <a:gd name="connsiteX4" fmla="*/ 12192001 w 12192001"/>
              <a:gd name="connsiteY4" fmla="*/ 4565211 h 13716000"/>
              <a:gd name="connsiteX5" fmla="*/ 12192001 w 12192001"/>
              <a:gd name="connsiteY5" fmla="*/ 13716000 h 13716000"/>
              <a:gd name="connsiteX6" fmla="*/ 0 w 12192001"/>
              <a:gd name="connsiteY6" fmla="*/ 13716000 h 13716000"/>
              <a:gd name="connsiteX7" fmla="*/ 0 w 12192001"/>
              <a:gd name="connsiteY7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13716000">
                <a:moveTo>
                  <a:pt x="0" y="0"/>
                </a:moveTo>
                <a:lnTo>
                  <a:pt x="12192001" y="0"/>
                </a:lnTo>
                <a:lnTo>
                  <a:pt x="12192001" y="3051464"/>
                </a:lnTo>
                <a:lnTo>
                  <a:pt x="11435127" y="3808338"/>
                </a:lnTo>
                <a:lnTo>
                  <a:pt x="12192001" y="4565211"/>
                </a:lnTo>
                <a:lnTo>
                  <a:pt x="12192001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BCD17B-4827-C343-BB06-D553B9B5ACF1}"/>
              </a:ext>
            </a:extLst>
          </p:cNvPr>
          <p:cNvSpPr/>
          <p:nvPr userDrawn="1"/>
        </p:nvSpPr>
        <p:spPr>
          <a:xfrm>
            <a:off x="14136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2559EB9D-5810-F040-A382-E259E4162E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36623" y="901844"/>
            <a:ext cx="9442315" cy="220419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60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8000" b="1" i="0">
                <a:latin typeface="Gotham Black" pitchFamily="2" charset="0"/>
              </a:defRPr>
            </a:lvl2pPr>
            <a:lvl3pPr>
              <a:defRPr sz="8000" b="1" i="0">
                <a:latin typeface="Gotham Black" pitchFamily="2" charset="0"/>
              </a:defRPr>
            </a:lvl3pPr>
            <a:lvl4pPr>
              <a:defRPr sz="8000" b="1" i="0">
                <a:latin typeface="Gotham Black" pitchFamily="2" charset="0"/>
              </a:defRPr>
            </a:lvl4pPr>
            <a:lvl5pPr>
              <a:defRPr sz="8000" b="1" i="0">
                <a:latin typeface="Gotham Black" pitchFamily="2" charset="0"/>
              </a:defRPr>
            </a:lvl5pPr>
          </a:lstStyle>
          <a:p>
            <a:pPr lvl="0"/>
            <a:r>
              <a:rPr lang="en-US" dirty="0"/>
              <a:t>INSERT TITLE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5EB918FE-7649-654F-A20E-041384FE4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061673" y="4071654"/>
            <a:ext cx="9099550" cy="8562953"/>
          </a:xfrm>
          <a:prstGeom prst="rect">
            <a:avLst/>
          </a:prstGeom>
        </p:spPr>
        <p:txBody>
          <a:bodyPr/>
          <a:lstStyle>
            <a:lvl1pPr marL="571500" indent="-571500">
              <a:spcBef>
                <a:spcPts val="4800"/>
              </a:spcBef>
              <a:buFont typeface="Arial" panose="020B0604020202020204" pitchFamily="34" charset="0"/>
              <a:buChar char="•"/>
              <a:defRPr sz="44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  <a:lvl2pPr marL="1206500" indent="-571500">
              <a:spcBef>
                <a:spcPts val="1400"/>
              </a:spcBef>
              <a:buFont typeface="Arial" panose="020B0604020202020204" pitchFamily="34" charset="0"/>
              <a:buChar char="•"/>
              <a:defRPr sz="4400" b="0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2pPr>
            <a:lvl3pPr marL="1905000" indent="-635000">
              <a:spcBef>
                <a:spcPts val="1400"/>
              </a:spcBef>
              <a:tabLst/>
              <a:defRPr sz="44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3pPr>
            <a:lvl4pPr>
              <a:spcBef>
                <a:spcPts val="1400"/>
              </a:spcBef>
              <a:defRPr sz="44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4pPr>
            <a:lvl5pPr>
              <a:spcBef>
                <a:spcPts val="0"/>
              </a:spcBef>
              <a:defRPr sz="4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5pPr>
          </a:lstStyle>
          <a:p>
            <a:pPr lvl="0"/>
            <a:r>
              <a:rPr lang="en-US" dirty="0"/>
              <a:t>Insert Bullet Point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09BBC81-B7E5-E04A-9AC2-597B6698A1B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1" cy="13716000"/>
          </a:xfrm>
          <a:custGeom>
            <a:avLst/>
            <a:gdLst>
              <a:gd name="connsiteX0" fmla="*/ 0 w 12192001"/>
              <a:gd name="connsiteY0" fmla="*/ 0 h 13716000"/>
              <a:gd name="connsiteX1" fmla="*/ 1139252 w 12192001"/>
              <a:gd name="connsiteY1" fmla="*/ 0 h 13716000"/>
              <a:gd name="connsiteX2" fmla="*/ 11457482 w 12192001"/>
              <a:gd name="connsiteY2" fmla="*/ 0 h 13716000"/>
              <a:gd name="connsiteX3" fmla="*/ 12192001 w 12192001"/>
              <a:gd name="connsiteY3" fmla="*/ 0 h 13716000"/>
              <a:gd name="connsiteX4" fmla="*/ 12192001 w 12192001"/>
              <a:gd name="connsiteY4" fmla="*/ 3051464 h 13716000"/>
              <a:gd name="connsiteX5" fmla="*/ 11457482 w 12192001"/>
              <a:gd name="connsiteY5" fmla="*/ 3785983 h 13716000"/>
              <a:gd name="connsiteX6" fmla="*/ 11457482 w 12192001"/>
              <a:gd name="connsiteY6" fmla="*/ 3830693 h 13716000"/>
              <a:gd name="connsiteX7" fmla="*/ 12192001 w 12192001"/>
              <a:gd name="connsiteY7" fmla="*/ 4565212 h 13716000"/>
              <a:gd name="connsiteX8" fmla="*/ 12192001 w 12192001"/>
              <a:gd name="connsiteY8" fmla="*/ 13716000 h 13716000"/>
              <a:gd name="connsiteX9" fmla="*/ 0 w 12192001"/>
              <a:gd name="connsiteY9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3716000">
                <a:moveTo>
                  <a:pt x="0" y="0"/>
                </a:moveTo>
                <a:lnTo>
                  <a:pt x="1139252" y="0"/>
                </a:lnTo>
                <a:lnTo>
                  <a:pt x="11457482" y="0"/>
                </a:lnTo>
                <a:lnTo>
                  <a:pt x="12192001" y="0"/>
                </a:lnTo>
                <a:lnTo>
                  <a:pt x="12192001" y="3051464"/>
                </a:lnTo>
                <a:lnTo>
                  <a:pt x="11457482" y="3785983"/>
                </a:lnTo>
                <a:lnTo>
                  <a:pt x="11457482" y="3830693"/>
                </a:lnTo>
                <a:lnTo>
                  <a:pt x="12192001" y="4565212"/>
                </a:lnTo>
                <a:lnTo>
                  <a:pt x="12192001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9BA236-2630-D64A-A868-C0B5CDD6A1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293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>
            <a:extLst>
              <a:ext uri="{FF2B5EF4-FFF2-40B4-BE49-F238E27FC236}">
                <a16:creationId xmlns:a16="http://schemas.microsoft.com/office/drawing/2014/main" id="{AA1F9A08-EE13-154E-990C-E0F3C41D8FEE}"/>
              </a:ext>
            </a:extLst>
          </p:cNvPr>
          <p:cNvSpPr/>
          <p:nvPr userDrawn="1"/>
        </p:nvSpPr>
        <p:spPr>
          <a:xfrm>
            <a:off x="12192000" y="0"/>
            <a:ext cx="12192000" cy="13716000"/>
          </a:xfrm>
          <a:custGeom>
            <a:avLst/>
            <a:gdLst>
              <a:gd name="connsiteX0" fmla="*/ 0 w 12192000"/>
              <a:gd name="connsiteY0" fmla="*/ 0 h 13716000"/>
              <a:gd name="connsiteX1" fmla="*/ 12192000 w 12192000"/>
              <a:gd name="connsiteY1" fmla="*/ 0 h 13716000"/>
              <a:gd name="connsiteX2" fmla="*/ 12192000 w 12192000"/>
              <a:gd name="connsiteY2" fmla="*/ 13716000 h 13716000"/>
              <a:gd name="connsiteX3" fmla="*/ 0 w 12192000"/>
              <a:gd name="connsiteY3" fmla="*/ 13716000 h 13716000"/>
              <a:gd name="connsiteX4" fmla="*/ 0 w 12192000"/>
              <a:gd name="connsiteY4" fmla="*/ 6058717 h 13716000"/>
              <a:gd name="connsiteX5" fmla="*/ 1711569 w 12192000"/>
              <a:gd name="connsiteY5" fmla="*/ 4347148 h 13716000"/>
              <a:gd name="connsiteX6" fmla="*/ 0 w 12192000"/>
              <a:gd name="connsiteY6" fmla="*/ 2635579 h 13716000"/>
              <a:gd name="connsiteX7" fmla="*/ 0 w 12192000"/>
              <a:gd name="connsiteY7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3716000">
                <a:moveTo>
                  <a:pt x="0" y="0"/>
                </a:moveTo>
                <a:lnTo>
                  <a:pt x="12192000" y="0"/>
                </a:lnTo>
                <a:lnTo>
                  <a:pt x="12192000" y="13716000"/>
                </a:lnTo>
                <a:lnTo>
                  <a:pt x="0" y="13716000"/>
                </a:lnTo>
                <a:lnTo>
                  <a:pt x="0" y="6058717"/>
                </a:lnTo>
                <a:lnTo>
                  <a:pt x="1711569" y="4347148"/>
                </a:lnTo>
                <a:lnTo>
                  <a:pt x="0" y="263557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D354F452-FBBB-634B-8AF3-1BC7E1FEE93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191999" y="0"/>
            <a:ext cx="12192000" cy="13716000"/>
          </a:xfrm>
          <a:custGeom>
            <a:avLst/>
            <a:gdLst>
              <a:gd name="connsiteX0" fmla="*/ 0 w 12192000"/>
              <a:gd name="connsiteY0" fmla="*/ 0 h 13716000"/>
              <a:gd name="connsiteX1" fmla="*/ 1762232 w 12192000"/>
              <a:gd name="connsiteY1" fmla="*/ 0 h 13716000"/>
              <a:gd name="connsiteX2" fmla="*/ 10834200 w 12192000"/>
              <a:gd name="connsiteY2" fmla="*/ 0 h 13716000"/>
              <a:gd name="connsiteX3" fmla="*/ 12192000 w 12192000"/>
              <a:gd name="connsiteY3" fmla="*/ 0 h 13716000"/>
              <a:gd name="connsiteX4" fmla="*/ 12192000 w 12192000"/>
              <a:gd name="connsiteY4" fmla="*/ 13716000 h 13716000"/>
              <a:gd name="connsiteX5" fmla="*/ 10834200 w 12192000"/>
              <a:gd name="connsiteY5" fmla="*/ 13716000 h 13716000"/>
              <a:gd name="connsiteX6" fmla="*/ 1762232 w 12192000"/>
              <a:gd name="connsiteY6" fmla="*/ 13716000 h 13716000"/>
              <a:gd name="connsiteX7" fmla="*/ 0 w 12192000"/>
              <a:gd name="connsiteY7" fmla="*/ 13716000 h 13716000"/>
              <a:gd name="connsiteX8" fmla="*/ 0 w 12192000"/>
              <a:gd name="connsiteY8" fmla="*/ 6058718 h 13716000"/>
              <a:gd name="connsiteX9" fmla="*/ 1711569 w 12192000"/>
              <a:gd name="connsiteY9" fmla="*/ 4347148 h 13716000"/>
              <a:gd name="connsiteX10" fmla="*/ 0 w 12192000"/>
              <a:gd name="connsiteY10" fmla="*/ 2635579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13716000">
                <a:moveTo>
                  <a:pt x="0" y="0"/>
                </a:moveTo>
                <a:lnTo>
                  <a:pt x="1762232" y="0"/>
                </a:lnTo>
                <a:lnTo>
                  <a:pt x="10834200" y="0"/>
                </a:lnTo>
                <a:lnTo>
                  <a:pt x="12192000" y="0"/>
                </a:lnTo>
                <a:lnTo>
                  <a:pt x="12192000" y="13716000"/>
                </a:lnTo>
                <a:lnTo>
                  <a:pt x="10834200" y="13716000"/>
                </a:lnTo>
                <a:lnTo>
                  <a:pt x="1762232" y="13716000"/>
                </a:lnTo>
                <a:lnTo>
                  <a:pt x="0" y="13716000"/>
                </a:lnTo>
                <a:lnTo>
                  <a:pt x="0" y="6058718"/>
                </a:lnTo>
                <a:lnTo>
                  <a:pt x="1711569" y="4347148"/>
                </a:lnTo>
                <a:lnTo>
                  <a:pt x="0" y="2635579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 b="0" i="0">
                <a:solidFill>
                  <a:schemeClr val="bg1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2" name="Pentagon 21">
            <a:extLst>
              <a:ext uri="{FF2B5EF4-FFF2-40B4-BE49-F238E27FC236}">
                <a16:creationId xmlns:a16="http://schemas.microsoft.com/office/drawing/2014/main" id="{B2D90895-7785-1747-A6EF-CB55BFD6319F}"/>
              </a:ext>
            </a:extLst>
          </p:cNvPr>
          <p:cNvSpPr/>
          <p:nvPr userDrawn="1"/>
        </p:nvSpPr>
        <p:spPr>
          <a:xfrm>
            <a:off x="-2" y="2635332"/>
            <a:ext cx="13903571" cy="3423632"/>
          </a:xfrm>
          <a:prstGeom prst="homePlate">
            <a:avLst/>
          </a:prstGeom>
          <a:solidFill>
            <a:srgbClr val="1239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5F61835-B379-C24B-ABBA-3B07FA8F54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8558" y="3133352"/>
            <a:ext cx="10037763" cy="2204192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8000" b="1" i="0">
                <a:solidFill>
                  <a:schemeClr val="bg1"/>
                </a:solidFill>
                <a:latin typeface="Gotham Black" pitchFamily="2" charset="0"/>
              </a:defRPr>
            </a:lvl1pPr>
            <a:lvl2pPr>
              <a:defRPr sz="8000" b="1" i="0">
                <a:latin typeface="Gotham Black" pitchFamily="2" charset="0"/>
              </a:defRPr>
            </a:lvl2pPr>
            <a:lvl3pPr>
              <a:defRPr sz="8000" b="1" i="0">
                <a:latin typeface="Gotham Black" pitchFamily="2" charset="0"/>
              </a:defRPr>
            </a:lvl3pPr>
            <a:lvl4pPr>
              <a:defRPr sz="8000" b="1" i="0">
                <a:latin typeface="Gotham Black" pitchFamily="2" charset="0"/>
              </a:defRPr>
            </a:lvl4pPr>
            <a:lvl5pPr>
              <a:defRPr sz="8000" b="1" i="0">
                <a:latin typeface="Gotham Black" pitchFamily="2" charset="0"/>
              </a:defRPr>
            </a:lvl5pPr>
          </a:lstStyle>
          <a:p>
            <a:pPr lvl="0"/>
            <a:r>
              <a:rPr lang="en-US" dirty="0"/>
              <a:t>Insert </a:t>
            </a:r>
            <a:br>
              <a:rPr lang="en-US" dirty="0"/>
            </a:br>
            <a:r>
              <a:rPr lang="en-US" dirty="0"/>
              <a:t>Slide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2B9873-59EA-C84E-AA9D-C4617E81A13D}"/>
              </a:ext>
            </a:extLst>
          </p:cNvPr>
          <p:cNvSpPr/>
          <p:nvPr userDrawn="1"/>
        </p:nvSpPr>
        <p:spPr>
          <a:xfrm>
            <a:off x="1874777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AD4D02DE-9B9A-994D-B548-065EDCDFE2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38325" y="8927433"/>
            <a:ext cx="7199313" cy="739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 i="0">
                <a:solidFill>
                  <a:schemeClr val="tx1"/>
                </a:solidFill>
                <a:latin typeface="Gotham Black" pitchFamily="2" charset="0"/>
              </a:defRPr>
            </a:lvl1pPr>
            <a:lvl2pPr marL="635000" indent="0">
              <a:buNone/>
              <a:defRPr sz="5400" b="1" i="0">
                <a:latin typeface="Gotham Black" pitchFamily="2" charset="0"/>
              </a:defRPr>
            </a:lvl2pPr>
            <a:lvl3pPr marL="1270000" indent="0">
              <a:buNone/>
              <a:defRPr sz="5400" b="1" i="0">
                <a:latin typeface="Gotham Black" pitchFamily="2" charset="0"/>
              </a:defRPr>
            </a:lvl3pPr>
            <a:lvl4pPr marL="1905000" indent="0">
              <a:buNone/>
              <a:defRPr sz="5400" b="1" i="0">
                <a:latin typeface="Gotham Black" pitchFamily="2" charset="0"/>
              </a:defRPr>
            </a:lvl4pPr>
            <a:lvl5pPr marL="2540000" indent="0">
              <a:buNone/>
              <a:defRPr sz="5400" b="1" i="0">
                <a:latin typeface="Gotham Black" pitchFamily="2" charset="0"/>
              </a:defRPr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1B6F9AF-EE16-6C49-A94A-5FB9B0FF41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74776" y="9666756"/>
            <a:ext cx="6613525" cy="52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3B4E5CA1-C49E-7741-A622-E6E618CB15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38325" y="11958662"/>
            <a:ext cx="7199313" cy="51206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 i="0">
                <a:solidFill>
                  <a:schemeClr val="tx1"/>
                </a:solidFill>
                <a:latin typeface="Gotham Black" pitchFamily="2" charset="0"/>
              </a:defRPr>
            </a:lvl1pPr>
            <a:lvl2pPr marL="635000" indent="0">
              <a:buNone/>
              <a:defRPr sz="5400" b="1" i="0">
                <a:latin typeface="Gotham Black" pitchFamily="2" charset="0"/>
              </a:defRPr>
            </a:lvl2pPr>
            <a:lvl3pPr marL="1270000" indent="0">
              <a:buNone/>
              <a:defRPr sz="5400" b="1" i="0">
                <a:latin typeface="Gotham Black" pitchFamily="2" charset="0"/>
              </a:defRPr>
            </a:lvl3pPr>
            <a:lvl4pPr marL="1905000" indent="0">
              <a:buNone/>
              <a:defRPr sz="5400" b="1" i="0">
                <a:latin typeface="Gotham Black" pitchFamily="2" charset="0"/>
              </a:defRPr>
            </a:lvl4pPr>
            <a:lvl5pPr marL="2540000" indent="0">
              <a:buNone/>
              <a:defRPr sz="5400" b="1" i="0">
                <a:latin typeface="Gotham Black" pitchFamily="2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60607617-DF47-AD4F-8B2F-9D249C96ECD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8812082" y="10433051"/>
            <a:ext cx="3697142" cy="2124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icon to insert KDC logo</a:t>
            </a:r>
          </a:p>
        </p:txBody>
      </p:sp>
    </p:spTree>
    <p:extLst>
      <p:ext uri="{BB962C8B-B14F-4D97-AF65-F5344CB8AC3E}">
        <p14:creationId xmlns:p14="http://schemas.microsoft.com/office/powerpoint/2010/main" val="177915787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letter &amp; 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DE8005D2-D0D6-9147-884A-246EC9F8BD15}"/>
              </a:ext>
            </a:extLst>
          </p:cNvPr>
          <p:cNvSpPr/>
          <p:nvPr userDrawn="1"/>
        </p:nvSpPr>
        <p:spPr>
          <a:xfrm>
            <a:off x="0" y="-1"/>
            <a:ext cx="12192001" cy="13716000"/>
          </a:xfrm>
          <a:custGeom>
            <a:avLst/>
            <a:gdLst>
              <a:gd name="connsiteX0" fmla="*/ 0 w 12192001"/>
              <a:gd name="connsiteY0" fmla="*/ 0 h 13716000"/>
              <a:gd name="connsiteX1" fmla="*/ 12192001 w 12192001"/>
              <a:gd name="connsiteY1" fmla="*/ 0 h 13716000"/>
              <a:gd name="connsiteX2" fmla="*/ 12192001 w 12192001"/>
              <a:gd name="connsiteY2" fmla="*/ 3051464 h 13716000"/>
              <a:gd name="connsiteX3" fmla="*/ 11435127 w 12192001"/>
              <a:gd name="connsiteY3" fmla="*/ 3808338 h 13716000"/>
              <a:gd name="connsiteX4" fmla="*/ 12192001 w 12192001"/>
              <a:gd name="connsiteY4" fmla="*/ 4565211 h 13716000"/>
              <a:gd name="connsiteX5" fmla="*/ 12192001 w 12192001"/>
              <a:gd name="connsiteY5" fmla="*/ 13716000 h 13716000"/>
              <a:gd name="connsiteX6" fmla="*/ 0 w 12192001"/>
              <a:gd name="connsiteY6" fmla="*/ 13716000 h 13716000"/>
              <a:gd name="connsiteX7" fmla="*/ 0 w 12192001"/>
              <a:gd name="connsiteY7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13716000">
                <a:moveTo>
                  <a:pt x="0" y="0"/>
                </a:moveTo>
                <a:lnTo>
                  <a:pt x="12192001" y="0"/>
                </a:lnTo>
                <a:lnTo>
                  <a:pt x="12192001" y="3051464"/>
                </a:lnTo>
                <a:lnTo>
                  <a:pt x="11435127" y="3808338"/>
                </a:lnTo>
                <a:lnTo>
                  <a:pt x="12192001" y="4565211"/>
                </a:lnTo>
                <a:lnTo>
                  <a:pt x="12192001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09BBC81-B7E5-E04A-9AC2-597B6698A1B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1" cy="13716000"/>
          </a:xfrm>
          <a:custGeom>
            <a:avLst/>
            <a:gdLst>
              <a:gd name="connsiteX0" fmla="*/ 0 w 12192001"/>
              <a:gd name="connsiteY0" fmla="*/ 0 h 13716000"/>
              <a:gd name="connsiteX1" fmla="*/ 1139252 w 12192001"/>
              <a:gd name="connsiteY1" fmla="*/ 0 h 13716000"/>
              <a:gd name="connsiteX2" fmla="*/ 11457482 w 12192001"/>
              <a:gd name="connsiteY2" fmla="*/ 0 h 13716000"/>
              <a:gd name="connsiteX3" fmla="*/ 12192001 w 12192001"/>
              <a:gd name="connsiteY3" fmla="*/ 0 h 13716000"/>
              <a:gd name="connsiteX4" fmla="*/ 12192001 w 12192001"/>
              <a:gd name="connsiteY4" fmla="*/ 3051464 h 13716000"/>
              <a:gd name="connsiteX5" fmla="*/ 11457482 w 12192001"/>
              <a:gd name="connsiteY5" fmla="*/ 3785983 h 13716000"/>
              <a:gd name="connsiteX6" fmla="*/ 11457482 w 12192001"/>
              <a:gd name="connsiteY6" fmla="*/ 3830693 h 13716000"/>
              <a:gd name="connsiteX7" fmla="*/ 12192001 w 12192001"/>
              <a:gd name="connsiteY7" fmla="*/ 4565212 h 13716000"/>
              <a:gd name="connsiteX8" fmla="*/ 12192001 w 12192001"/>
              <a:gd name="connsiteY8" fmla="*/ 13716000 h 13716000"/>
              <a:gd name="connsiteX9" fmla="*/ 0 w 12192001"/>
              <a:gd name="connsiteY9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3716000">
                <a:moveTo>
                  <a:pt x="0" y="0"/>
                </a:moveTo>
                <a:lnTo>
                  <a:pt x="1139252" y="0"/>
                </a:lnTo>
                <a:lnTo>
                  <a:pt x="11457482" y="0"/>
                </a:lnTo>
                <a:lnTo>
                  <a:pt x="12192001" y="0"/>
                </a:lnTo>
                <a:lnTo>
                  <a:pt x="12192001" y="3051464"/>
                </a:lnTo>
                <a:lnTo>
                  <a:pt x="11457482" y="3785983"/>
                </a:lnTo>
                <a:lnTo>
                  <a:pt x="11457482" y="3830693"/>
                </a:lnTo>
                <a:lnTo>
                  <a:pt x="12192001" y="4565212"/>
                </a:lnTo>
                <a:lnTo>
                  <a:pt x="12192001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1267A2-DDB6-1D4E-8C9D-5C26D5659708}"/>
              </a:ext>
            </a:extLst>
          </p:cNvPr>
          <p:cNvSpPr txBox="1"/>
          <p:nvPr userDrawn="1"/>
        </p:nvSpPr>
        <p:spPr>
          <a:xfrm>
            <a:off x="12832478" y="4116836"/>
            <a:ext cx="10789920" cy="1272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Gotham" pitchFamily="2" charset="0"/>
                <a:ea typeface="+mn-ea"/>
                <a:cs typeface="Gotham" pitchFamily="2" charset="0"/>
                <a:sym typeface="Helvetica Light"/>
              </a:rPr>
              <a:t>Monthly Newsletter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0" i="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ea typeface="+mn-ea"/>
                <a:cs typeface="Gotham Book" pitchFamily="2" charset="0"/>
              </a:rPr>
              <a:t>www.KansasCommerce.gov/SignUp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latin typeface="Gotham Book" pitchFamily="2" charset="0"/>
              <a:ea typeface="+mn-ea"/>
              <a:cs typeface="Gotham Book" pitchFamily="2" charset="0"/>
              <a:sym typeface="Helvetica Ligh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4F921AE-93FF-114C-B667-D59E0B78BA6C}"/>
              </a:ext>
            </a:extLst>
          </p:cNvPr>
          <p:cNvSpPr/>
          <p:nvPr userDrawn="1"/>
        </p:nvSpPr>
        <p:spPr>
          <a:xfrm>
            <a:off x="12192000" y="1176585"/>
            <a:ext cx="121940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000" b="1" i="0" dirty="0">
                <a:solidFill>
                  <a:srgbClr val="123985"/>
                </a:solidFill>
                <a:latin typeface="Gotham" pitchFamily="2" charset="0"/>
                <a:cs typeface="Gotham" pitchFamily="2" charset="0"/>
                <a:sym typeface="Lato Bold" pitchFamily="34" charset="0"/>
              </a:rPr>
              <a:t>LET’S TALK</a:t>
            </a:r>
            <a:br>
              <a:rPr lang="en-US" altLang="en-US" sz="6000" b="1" i="0" dirty="0">
                <a:solidFill>
                  <a:srgbClr val="123985"/>
                </a:solidFill>
                <a:latin typeface="Gotham" pitchFamily="2" charset="0"/>
                <a:cs typeface="Gotham" pitchFamily="2" charset="0"/>
                <a:sym typeface="Lato Bold" pitchFamily="34" charset="0"/>
              </a:rPr>
            </a:br>
            <a:r>
              <a:rPr lang="en-US" altLang="en-US" sz="6000" b="1" i="0" dirty="0">
                <a:solidFill>
                  <a:srgbClr val="123985"/>
                </a:solidFill>
                <a:latin typeface="Gotham" pitchFamily="2" charset="0"/>
                <a:cs typeface="Gotham" pitchFamily="2" charset="0"/>
                <a:sym typeface="Lato Bold" pitchFamily="34" charset="0"/>
              </a:rPr>
              <a:t>ABOUT KANSAS</a:t>
            </a:r>
            <a:endParaRPr lang="en-US" sz="6000" b="1" i="0" dirty="0">
              <a:solidFill>
                <a:srgbClr val="123985"/>
              </a:solidFill>
              <a:latin typeface="Gotham" pitchFamily="2" charset="0"/>
              <a:cs typeface="Gotham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581DC61-A038-EE48-9683-1362D2C36EBD}"/>
              </a:ext>
            </a:extLst>
          </p:cNvPr>
          <p:cNvSpPr/>
          <p:nvPr userDrawn="1"/>
        </p:nvSpPr>
        <p:spPr>
          <a:xfrm>
            <a:off x="13547177" y="8422440"/>
            <a:ext cx="2647475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/KansasCommerce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/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KANSAS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WORKS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81C2DBF-72A2-0F41-9B0F-7C3B1E3E3F80}"/>
              </a:ext>
            </a:extLst>
          </p:cNvPr>
          <p:cNvSpPr/>
          <p:nvPr userDrawn="1"/>
        </p:nvSpPr>
        <p:spPr>
          <a:xfrm>
            <a:off x="17189955" y="12165674"/>
            <a:ext cx="2108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/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KansasCommerce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Lato Regular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B505856-6978-7142-9C16-FC73F48DF95D}"/>
              </a:ext>
            </a:extLst>
          </p:cNvPr>
          <p:cNvSpPr/>
          <p:nvPr userDrawn="1"/>
        </p:nvSpPr>
        <p:spPr>
          <a:xfrm>
            <a:off x="19887374" y="8531111"/>
            <a:ext cx="3299891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/company/Kansas-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</a:b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Department-of-Commerce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AE226B-9669-3046-B380-777567D11769}"/>
              </a:ext>
            </a:extLst>
          </p:cNvPr>
          <p:cNvSpPr/>
          <p:nvPr userDrawn="1"/>
        </p:nvSpPr>
        <p:spPr>
          <a:xfrm>
            <a:off x="16383774" y="8484309"/>
            <a:ext cx="3550460" cy="142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@SecretaryToland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@KansasCommerce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@KansasWorkforce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BEFD8A3-589E-5E4F-B190-ECCD8CD0AB5C}"/>
              </a:ext>
            </a:extLst>
          </p:cNvPr>
          <p:cNvSpPr/>
          <p:nvPr userDrawn="1"/>
        </p:nvSpPr>
        <p:spPr>
          <a:xfrm>
            <a:off x="13858267" y="12165674"/>
            <a:ext cx="24212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ato Regular"/>
              </a:rPr>
              <a:t>/KansasCommerce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D98D29F3-5843-8F4A-8B7F-FE03A8F4CB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3397963"/>
            <a:ext cx="4391337" cy="3180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 marL="63500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2pPr>
            <a:lvl3pPr marL="127000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3pPr>
            <a:lvl4pPr marL="190500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4pPr>
            <a:lvl5pPr marL="2540000" indent="0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Photo Credit: If Applicable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27B3AF-3FEA-2242-87B0-6164C3E4A0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598" y="6937315"/>
            <a:ext cx="1406632" cy="13897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8CD199-4CFA-2349-9BB9-B79401CE5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826" y="10583908"/>
            <a:ext cx="1459192" cy="14591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8805276-FB5B-9F40-8CF4-0C5F552DF3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1760" r="3984" b="1270"/>
          <a:stretch/>
        </p:blipFill>
        <p:spPr>
          <a:xfrm>
            <a:off x="20834003" y="6937315"/>
            <a:ext cx="1406631" cy="14823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73993C3-4383-AD4F-AB6C-8F947FA2A7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746" y="6911282"/>
            <a:ext cx="1550509" cy="150838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32A2FD5-7054-9E48-8B48-6E93B90507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9478" y="10583908"/>
            <a:ext cx="1473110" cy="14591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4CEA7CD-5CD2-DC4B-92F2-F7CC6677343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0328681" y="10620484"/>
            <a:ext cx="2450163" cy="141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1934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55D0AC-9284-1443-B083-B521E3E7780D}"/>
              </a:ext>
            </a:extLst>
          </p:cNvPr>
          <p:cNvSpPr/>
          <p:nvPr userDrawn="1"/>
        </p:nvSpPr>
        <p:spPr>
          <a:xfrm>
            <a:off x="-1" y="0"/>
            <a:ext cx="24383999" cy="137159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Picture Placeholder 12">
            <a:extLst>
              <a:ext uri="{FF2B5EF4-FFF2-40B4-BE49-F238E27FC236}">
                <a16:creationId xmlns:a16="http://schemas.microsoft.com/office/drawing/2014/main" id="{591454B2-ACA4-A144-944C-8E485A03553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24384000" cy="13715999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to icon to insert image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4C3785E-D1A8-3942-925C-74D4E4D7AA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97274" y="11808062"/>
            <a:ext cx="9439956" cy="872034"/>
          </a:xfrm>
          <a:prstGeom prst="rect">
            <a:avLst/>
          </a:prstGeom>
        </p:spPr>
        <p:txBody>
          <a:bodyPr/>
          <a:lstStyle>
            <a:lvl1pPr marL="0" indent="0" algn="ctr" rtl="0">
              <a:buNone/>
              <a:defRPr b="1" i="0">
                <a:solidFill>
                  <a:schemeClr val="bg1"/>
                </a:solidFill>
                <a:latin typeface="Alda OT CEV Bold" pitchFamily="2" charset="77"/>
              </a:defRPr>
            </a:lvl1pPr>
          </a:lstStyle>
          <a:p>
            <a:pPr algn="ctr" rtl="0"/>
            <a:r>
              <a:rPr lang="en-US" sz="5400" b="1" i="0" u="none" strike="noStrike" kern="1200" baseline="0" dirty="0">
                <a:solidFill>
                  <a:srgbClr val="FFFFFF"/>
                </a:solidFill>
                <a:latin typeface="Lato Bold"/>
              </a:rPr>
              <a:t>Insert Final Slide Text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6FF87ED-B539-EB48-A95F-F55B86871A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4825332" y="6977733"/>
            <a:ext cx="5730379" cy="32933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icon to insert KDC logo</a:t>
            </a:r>
          </a:p>
        </p:txBody>
      </p:sp>
    </p:spTree>
    <p:extLst>
      <p:ext uri="{BB962C8B-B14F-4D97-AF65-F5344CB8AC3E}">
        <p14:creationId xmlns:p14="http://schemas.microsoft.com/office/powerpoint/2010/main" val="113227782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47AF51-32EE-6444-B6FC-9BAA2F3F8F03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8D121D-30BD-3241-B0A9-08FD48E1390C}"/>
              </a:ext>
            </a:extLst>
          </p:cNvPr>
          <p:cNvSpPr/>
          <p:nvPr userDrawn="1"/>
        </p:nvSpPr>
        <p:spPr>
          <a:xfrm>
            <a:off x="12732269" y="2145236"/>
            <a:ext cx="4572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6F1508-22CB-3E42-943C-3A4E721156EF}"/>
              </a:ext>
            </a:extLst>
          </p:cNvPr>
          <p:cNvSpPr/>
          <p:nvPr userDrawn="1"/>
        </p:nvSpPr>
        <p:spPr>
          <a:xfrm>
            <a:off x="17545408" y="2145236"/>
            <a:ext cx="4572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F926C6-CDC3-D944-AF07-80423EC73213}"/>
              </a:ext>
            </a:extLst>
          </p:cNvPr>
          <p:cNvSpPr/>
          <p:nvPr userDrawn="1"/>
        </p:nvSpPr>
        <p:spPr>
          <a:xfrm>
            <a:off x="12732269" y="6998764"/>
            <a:ext cx="4572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1BAFEA-33F8-7847-9FCB-BB208E972B3C}"/>
              </a:ext>
            </a:extLst>
          </p:cNvPr>
          <p:cNvSpPr/>
          <p:nvPr userDrawn="1"/>
        </p:nvSpPr>
        <p:spPr>
          <a:xfrm>
            <a:off x="17545408" y="6998764"/>
            <a:ext cx="4572000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434B5AEE-9CDB-B846-99C0-149254B942B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17189" y="9434903"/>
            <a:ext cx="3697142" cy="2124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0" i="0">
                <a:solidFill>
                  <a:schemeClr val="bg1"/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icon to insert KDC logo</a:t>
            </a:r>
          </a:p>
        </p:txBody>
      </p:sp>
      <p:sp>
        <p:nvSpPr>
          <p:cNvPr id="22" name="Picture Placeholder 12">
            <a:extLst>
              <a:ext uri="{FF2B5EF4-FFF2-40B4-BE49-F238E27FC236}">
                <a16:creationId xmlns:a16="http://schemas.microsoft.com/office/drawing/2014/main" id="{81B7C83C-DB2F-7F40-BBB8-265A71F15B4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731521" y="2145237"/>
            <a:ext cx="4572001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F9558469-B243-E54B-8ECE-19501042D2A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7545407" y="2145237"/>
            <a:ext cx="4572001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65C62B15-25D3-9545-883D-1088268D84D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731521" y="6998763"/>
            <a:ext cx="4572001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5" name="Picture Placeholder 12">
            <a:extLst>
              <a:ext uri="{FF2B5EF4-FFF2-40B4-BE49-F238E27FC236}">
                <a16:creationId xmlns:a16="http://schemas.microsoft.com/office/drawing/2014/main" id="{9D36B56F-99BC-844E-8786-3223C704DB8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7545407" y="6998763"/>
            <a:ext cx="4572001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EB20F18-A11A-F14F-8304-5B4CD721DEF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3853862"/>
            <a:ext cx="12731750" cy="12366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6000">
                <a:latin typeface="Gotham Medium" pitchFamily="2" charset="0"/>
                <a:cs typeface="Gotham Medium" pitchFamily="2" charset="0"/>
              </a:defRPr>
            </a:lvl2pPr>
            <a:lvl3pPr marL="1270000" indent="0">
              <a:buNone/>
              <a:defRPr sz="6000">
                <a:latin typeface="Gotham Medium" pitchFamily="2" charset="0"/>
                <a:cs typeface="Gotham Medium" pitchFamily="2" charset="0"/>
              </a:defRPr>
            </a:lvl3pPr>
            <a:lvl4pPr marL="1905000" indent="0">
              <a:buNone/>
              <a:defRPr sz="6000">
                <a:latin typeface="Gotham Medium" pitchFamily="2" charset="0"/>
                <a:cs typeface="Gotham Medium" pitchFamily="2" charset="0"/>
              </a:defRPr>
            </a:lvl4pPr>
            <a:lvl5pPr marL="2540000" indent="0">
              <a:buNone/>
              <a:defRPr sz="60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BC3744B-1CDF-8345-9E7D-620ABD237B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72175"/>
            <a:ext cx="12731750" cy="12366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6000">
                <a:latin typeface="Gotham Medium" pitchFamily="2" charset="0"/>
                <a:cs typeface="Gotham Medium" pitchFamily="2" charset="0"/>
              </a:defRPr>
            </a:lvl2pPr>
            <a:lvl3pPr marL="1270000" indent="0">
              <a:buNone/>
              <a:defRPr sz="6000">
                <a:latin typeface="Gotham Medium" pitchFamily="2" charset="0"/>
                <a:cs typeface="Gotham Medium" pitchFamily="2" charset="0"/>
              </a:defRPr>
            </a:lvl3pPr>
            <a:lvl4pPr marL="1905000" indent="0">
              <a:buNone/>
              <a:defRPr sz="6000">
                <a:latin typeface="Gotham Medium" pitchFamily="2" charset="0"/>
                <a:cs typeface="Gotham Medium" pitchFamily="2" charset="0"/>
              </a:defRPr>
            </a:lvl4pPr>
            <a:lvl5pPr marL="2540000" indent="0">
              <a:buNone/>
              <a:defRPr sz="60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Optional Line</a:t>
            </a:r>
          </a:p>
        </p:txBody>
      </p:sp>
    </p:spTree>
    <p:extLst>
      <p:ext uri="{BB962C8B-B14F-4D97-AF65-F5344CB8AC3E}">
        <p14:creationId xmlns:p14="http://schemas.microsoft.com/office/powerpoint/2010/main" val="861104835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eft Images_Purp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2A695D-AC6B-3846-84FD-E4196DF3E718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F2EB23-80C4-E948-A90C-730CCC7AE050}"/>
              </a:ext>
            </a:extLst>
          </p:cNvPr>
          <p:cNvSpPr/>
          <p:nvPr userDrawn="1"/>
        </p:nvSpPr>
        <p:spPr>
          <a:xfrm>
            <a:off x="0" y="0"/>
            <a:ext cx="6925092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8A445C4-2E4F-7F4F-BC19-4C0E67517E9F}"/>
              </a:ext>
            </a:extLst>
          </p:cNvPr>
          <p:cNvSpPr/>
          <p:nvPr userDrawn="1"/>
        </p:nvSpPr>
        <p:spPr>
          <a:xfrm>
            <a:off x="0" y="4572000"/>
            <a:ext cx="6925092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5DA5A7-6281-884D-99FA-60E62FDE694D}"/>
              </a:ext>
            </a:extLst>
          </p:cNvPr>
          <p:cNvSpPr/>
          <p:nvPr userDrawn="1"/>
        </p:nvSpPr>
        <p:spPr>
          <a:xfrm>
            <a:off x="0" y="9144000"/>
            <a:ext cx="6925092" cy="457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2740370F-D51C-AE4C-AAB7-5C70DBD85E0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6925092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0" name="Picture Placeholder 12">
            <a:extLst>
              <a:ext uri="{FF2B5EF4-FFF2-40B4-BE49-F238E27FC236}">
                <a16:creationId xmlns:a16="http://schemas.microsoft.com/office/drawing/2014/main" id="{0AA982C0-5209-364F-839A-A4FFA6CF4B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4572000"/>
            <a:ext cx="6925092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999CAF71-8A0D-9A46-843D-E74A60891D1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144000"/>
            <a:ext cx="6925092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4FAAA58-4005-984D-9873-52EBD366FF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25091" y="1212275"/>
            <a:ext cx="17489072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69899F-8016-8E45-B772-ECEA40C2D2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194" y="12634607"/>
            <a:ext cx="1523600" cy="8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7344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B47AF51-32EE-6444-B6FC-9BAA2F3F8F03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1A71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13D75E-5737-3148-A1D7-5264C4936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194" y="12634607"/>
            <a:ext cx="1523600" cy="8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33043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2A695D-AC6B-3846-84FD-E4196DF3E718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57138-1584-1949-A8C5-341A833658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194" y="12634607"/>
            <a:ext cx="1523600" cy="8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1843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2A695D-AC6B-3846-84FD-E4196DF3E718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C9A06-5CA3-1B44-BEB7-3672CA0B25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194" y="12634607"/>
            <a:ext cx="1523600" cy="8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4297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2A695D-AC6B-3846-84FD-E4196DF3E718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88450-F120-5E45-AE57-9278665FD0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194" y="12634607"/>
            <a:ext cx="1523600" cy="8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2200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ofolio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0CEC4-131A-46BD-8476-F2DA7A14BE2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856720" cy="1371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1856720" y="0"/>
            <a:ext cx="12527280" cy="13716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289924" y="3993516"/>
            <a:ext cx="6950076" cy="545528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with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DE8005D2-D0D6-9147-884A-246EC9F8BD15}"/>
              </a:ext>
            </a:extLst>
          </p:cNvPr>
          <p:cNvSpPr/>
          <p:nvPr userDrawn="1"/>
        </p:nvSpPr>
        <p:spPr>
          <a:xfrm>
            <a:off x="0" y="-1"/>
            <a:ext cx="12192001" cy="13716000"/>
          </a:xfrm>
          <a:custGeom>
            <a:avLst/>
            <a:gdLst>
              <a:gd name="connsiteX0" fmla="*/ 0 w 12192001"/>
              <a:gd name="connsiteY0" fmla="*/ 0 h 13716000"/>
              <a:gd name="connsiteX1" fmla="*/ 12192001 w 12192001"/>
              <a:gd name="connsiteY1" fmla="*/ 0 h 13716000"/>
              <a:gd name="connsiteX2" fmla="*/ 12192001 w 12192001"/>
              <a:gd name="connsiteY2" fmla="*/ 3051464 h 13716000"/>
              <a:gd name="connsiteX3" fmla="*/ 11435127 w 12192001"/>
              <a:gd name="connsiteY3" fmla="*/ 3808338 h 13716000"/>
              <a:gd name="connsiteX4" fmla="*/ 12192001 w 12192001"/>
              <a:gd name="connsiteY4" fmla="*/ 4565211 h 13716000"/>
              <a:gd name="connsiteX5" fmla="*/ 12192001 w 12192001"/>
              <a:gd name="connsiteY5" fmla="*/ 13716000 h 13716000"/>
              <a:gd name="connsiteX6" fmla="*/ 0 w 12192001"/>
              <a:gd name="connsiteY6" fmla="*/ 13716000 h 13716000"/>
              <a:gd name="connsiteX7" fmla="*/ 0 w 12192001"/>
              <a:gd name="connsiteY7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1" h="13716000">
                <a:moveTo>
                  <a:pt x="0" y="0"/>
                </a:moveTo>
                <a:lnTo>
                  <a:pt x="12192001" y="0"/>
                </a:lnTo>
                <a:lnTo>
                  <a:pt x="12192001" y="3051464"/>
                </a:lnTo>
                <a:lnTo>
                  <a:pt x="11435127" y="3808338"/>
                </a:lnTo>
                <a:lnTo>
                  <a:pt x="12192001" y="4565211"/>
                </a:lnTo>
                <a:lnTo>
                  <a:pt x="12192001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EC0DFDDB-D660-064A-AC5A-107D4A01BB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764000" y="3449324"/>
            <a:ext cx="6613525" cy="52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1 Description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6A3DA9B3-1556-DA45-9828-29C9AE6C05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764000" y="6555595"/>
            <a:ext cx="6613525" cy="52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2 Description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AF46A927-0B8A-8749-86B4-CF863CDA5E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764000" y="9634971"/>
            <a:ext cx="6613525" cy="523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3 Description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DF06C0FD-8E5A-AF47-B650-2F4B79C564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203678" y="2743199"/>
            <a:ext cx="2057479" cy="20574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8D66BCC-CA2B-5D4F-B17B-17AED0D72F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4203678" y="5829261"/>
            <a:ext cx="2057479" cy="20574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5269775B-996B-FA4E-943C-B3D41F6507B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4203678" y="8912690"/>
            <a:ext cx="2057479" cy="20574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add icon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613FDBB-EA17-024C-B99C-FC7FB6469C6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-1"/>
            <a:ext cx="12192001" cy="13716000"/>
          </a:xfrm>
          <a:custGeom>
            <a:avLst/>
            <a:gdLst>
              <a:gd name="connsiteX0" fmla="*/ 0 w 12192001"/>
              <a:gd name="connsiteY0" fmla="*/ 0 h 13716000"/>
              <a:gd name="connsiteX1" fmla="*/ 1139252 w 12192001"/>
              <a:gd name="connsiteY1" fmla="*/ 0 h 13716000"/>
              <a:gd name="connsiteX2" fmla="*/ 11457482 w 12192001"/>
              <a:gd name="connsiteY2" fmla="*/ 0 h 13716000"/>
              <a:gd name="connsiteX3" fmla="*/ 12192001 w 12192001"/>
              <a:gd name="connsiteY3" fmla="*/ 0 h 13716000"/>
              <a:gd name="connsiteX4" fmla="*/ 12192001 w 12192001"/>
              <a:gd name="connsiteY4" fmla="*/ 3051464 h 13716000"/>
              <a:gd name="connsiteX5" fmla="*/ 11457482 w 12192001"/>
              <a:gd name="connsiteY5" fmla="*/ 3785983 h 13716000"/>
              <a:gd name="connsiteX6" fmla="*/ 11457482 w 12192001"/>
              <a:gd name="connsiteY6" fmla="*/ 3830693 h 13716000"/>
              <a:gd name="connsiteX7" fmla="*/ 12192001 w 12192001"/>
              <a:gd name="connsiteY7" fmla="*/ 4565212 h 13716000"/>
              <a:gd name="connsiteX8" fmla="*/ 12192001 w 12192001"/>
              <a:gd name="connsiteY8" fmla="*/ 13716000 h 13716000"/>
              <a:gd name="connsiteX9" fmla="*/ 0 w 12192001"/>
              <a:gd name="connsiteY9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3716000">
                <a:moveTo>
                  <a:pt x="0" y="0"/>
                </a:moveTo>
                <a:lnTo>
                  <a:pt x="1139252" y="0"/>
                </a:lnTo>
                <a:lnTo>
                  <a:pt x="11457482" y="0"/>
                </a:lnTo>
                <a:lnTo>
                  <a:pt x="12192001" y="0"/>
                </a:lnTo>
                <a:lnTo>
                  <a:pt x="12192001" y="3051464"/>
                </a:lnTo>
                <a:lnTo>
                  <a:pt x="11457482" y="3785983"/>
                </a:lnTo>
                <a:lnTo>
                  <a:pt x="11457482" y="3830693"/>
                </a:lnTo>
                <a:lnTo>
                  <a:pt x="12192001" y="4565212"/>
                </a:lnTo>
                <a:lnTo>
                  <a:pt x="12192001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 b="0" i="0">
                <a:solidFill>
                  <a:schemeClr val="bg1">
                    <a:lumMod val="75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Click icon to insert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71DB6C-5ABF-B544-808F-8330FF546B6D}"/>
              </a:ext>
            </a:extLst>
          </p:cNvPr>
          <p:cNvSpPr txBox="1"/>
          <p:nvPr userDrawn="1"/>
        </p:nvSpPr>
        <p:spPr>
          <a:xfrm>
            <a:off x="13184987" y="178580"/>
            <a:ext cx="10265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2CB656-9C25-1F4A-89C1-2DD3E32F0D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7521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r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66E3DC-FFA1-8E4F-B467-8DF6F6B4049E}"/>
              </a:ext>
            </a:extLst>
          </p:cNvPr>
          <p:cNvSpPr/>
          <p:nvPr userDrawn="1"/>
        </p:nvSpPr>
        <p:spPr>
          <a:xfrm>
            <a:off x="16254983" y="6858000"/>
            <a:ext cx="8129016" cy="6858000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3E52C3D-B86A-9E49-9202-1CB4BB648B1C}"/>
              </a:ext>
            </a:extLst>
          </p:cNvPr>
          <p:cNvSpPr/>
          <p:nvPr userDrawn="1"/>
        </p:nvSpPr>
        <p:spPr>
          <a:xfrm>
            <a:off x="8127260" y="6858000"/>
            <a:ext cx="8699508" cy="6858000"/>
          </a:xfrm>
          <a:custGeom>
            <a:avLst/>
            <a:gdLst>
              <a:gd name="connsiteX0" fmla="*/ 0 w 8699508"/>
              <a:gd name="connsiteY0" fmla="*/ 0 h 6858000"/>
              <a:gd name="connsiteX1" fmla="*/ 8129016 w 8699508"/>
              <a:gd name="connsiteY1" fmla="*/ 0 h 6858000"/>
              <a:gd name="connsiteX2" fmla="*/ 8129016 w 8699508"/>
              <a:gd name="connsiteY2" fmla="*/ 2866076 h 6858000"/>
              <a:gd name="connsiteX3" fmla="*/ 8132801 w 8699508"/>
              <a:gd name="connsiteY3" fmla="*/ 2862291 h 6858000"/>
              <a:gd name="connsiteX4" fmla="*/ 8699508 w 8699508"/>
              <a:gd name="connsiteY4" fmla="*/ 3428999 h 6858000"/>
              <a:gd name="connsiteX5" fmla="*/ 8132801 w 8699508"/>
              <a:gd name="connsiteY5" fmla="*/ 3995707 h 6858000"/>
              <a:gd name="connsiteX6" fmla="*/ 8129016 w 8699508"/>
              <a:gd name="connsiteY6" fmla="*/ 3991922 h 6858000"/>
              <a:gd name="connsiteX7" fmla="*/ 8129016 w 8699508"/>
              <a:gd name="connsiteY7" fmla="*/ 6858000 h 6858000"/>
              <a:gd name="connsiteX8" fmla="*/ 0 w 8699508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99508" h="6858000">
                <a:moveTo>
                  <a:pt x="0" y="0"/>
                </a:moveTo>
                <a:lnTo>
                  <a:pt x="8129016" y="0"/>
                </a:lnTo>
                <a:lnTo>
                  <a:pt x="8129016" y="2866076"/>
                </a:lnTo>
                <a:lnTo>
                  <a:pt x="8132801" y="2862291"/>
                </a:lnTo>
                <a:lnTo>
                  <a:pt x="8699508" y="3428999"/>
                </a:lnTo>
                <a:lnTo>
                  <a:pt x="8132801" y="3995707"/>
                </a:lnTo>
                <a:lnTo>
                  <a:pt x="8129016" y="3991922"/>
                </a:lnTo>
                <a:lnTo>
                  <a:pt x="812901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8AD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8568230-4ED0-9845-9B78-B972BA9EEE32}"/>
              </a:ext>
            </a:extLst>
          </p:cNvPr>
          <p:cNvSpPr/>
          <p:nvPr userDrawn="1"/>
        </p:nvSpPr>
        <p:spPr>
          <a:xfrm>
            <a:off x="1746" y="6858000"/>
            <a:ext cx="8683105" cy="6858000"/>
          </a:xfrm>
          <a:custGeom>
            <a:avLst/>
            <a:gdLst>
              <a:gd name="connsiteX0" fmla="*/ 0 w 8683105"/>
              <a:gd name="connsiteY0" fmla="*/ 0 h 6858000"/>
              <a:gd name="connsiteX1" fmla="*/ 8129016 w 8683105"/>
              <a:gd name="connsiteY1" fmla="*/ 0 h 6858000"/>
              <a:gd name="connsiteX2" fmla="*/ 8129016 w 8683105"/>
              <a:gd name="connsiteY2" fmla="*/ 2867655 h 6858000"/>
              <a:gd name="connsiteX3" fmla="*/ 8683105 w 8683105"/>
              <a:gd name="connsiteY3" fmla="*/ 3421744 h 6858000"/>
              <a:gd name="connsiteX4" fmla="*/ 8129016 w 8683105"/>
              <a:gd name="connsiteY4" fmla="*/ 3975833 h 6858000"/>
              <a:gd name="connsiteX5" fmla="*/ 8129016 w 8683105"/>
              <a:gd name="connsiteY5" fmla="*/ 6858000 h 6858000"/>
              <a:gd name="connsiteX6" fmla="*/ 0 w 868310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3105" h="6858000">
                <a:moveTo>
                  <a:pt x="0" y="0"/>
                </a:moveTo>
                <a:lnTo>
                  <a:pt x="8129016" y="0"/>
                </a:lnTo>
                <a:lnTo>
                  <a:pt x="8129016" y="2867655"/>
                </a:lnTo>
                <a:lnTo>
                  <a:pt x="8683105" y="3421744"/>
                </a:lnTo>
                <a:lnTo>
                  <a:pt x="8129016" y="3975833"/>
                </a:lnTo>
                <a:lnTo>
                  <a:pt x="812901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D388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E105A8-912A-C844-8184-9F0DF0750F5C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A9832C-15C2-8144-B853-01C97000D1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2190" y="3649949"/>
            <a:ext cx="3876889" cy="2248596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C3DCD15-946C-4E41-BAC2-CDED228EFB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12275"/>
            <a:ext cx="24384000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 b="1">
                <a:latin typeface="Gotham Medium" pitchFamily="2" charset="0"/>
              </a:defRPr>
            </a:lvl2pPr>
            <a:lvl3pPr>
              <a:defRPr sz="7200" b="1">
                <a:latin typeface="Gotham Medium" pitchFamily="2" charset="0"/>
              </a:defRPr>
            </a:lvl3pPr>
            <a:lvl4pPr>
              <a:defRPr sz="7200" b="1">
                <a:latin typeface="Gotham Medium" pitchFamily="2" charset="0"/>
              </a:defRPr>
            </a:lvl4pPr>
            <a:lvl5pPr>
              <a:defRPr sz="7200" b="1">
                <a:latin typeface="Gotham Medium" pitchFamily="2" charset="0"/>
              </a:defRPr>
            </a:lvl5pPr>
          </a:lstStyle>
          <a:p>
            <a:pPr algn="ctr" eaLnBrk="1"/>
            <a:r>
              <a:rPr lang="en-US" altLang="en-US" sz="7200" b="1" dirty="0">
                <a:solidFill>
                  <a:srgbClr val="123985"/>
                </a:solidFill>
                <a:latin typeface="Gotham" pitchFamily="2" charset="0"/>
                <a:cs typeface="Gotham" pitchFamily="2" charset="0"/>
                <a:sym typeface="Lato Bold" pitchFamily="34" charset="0"/>
              </a:rPr>
              <a:t>INSERT SLIDE TITLE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B922BE6E-584C-104B-893F-DBBA8DF2DF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9637495"/>
            <a:ext cx="8127260" cy="122396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635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2pPr>
            <a:lvl3pPr marL="1270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3pPr>
            <a:lvl4pPr marL="1905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4pPr>
            <a:lvl5pPr marL="2540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CATEGORY NAME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075FB25D-DBF8-D143-9DB8-ED9CBD9EA2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8370" y="9637495"/>
            <a:ext cx="8124404" cy="122396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635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2pPr>
            <a:lvl3pPr marL="1270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3pPr>
            <a:lvl4pPr marL="1905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4pPr>
            <a:lvl5pPr marL="2540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CATEGORY NAME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9FF5E01D-7E94-4547-BC49-6F14B3FF43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252774" y="9637495"/>
            <a:ext cx="8118155" cy="122396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Gotham" pitchFamily="2" charset="0"/>
                <a:cs typeface="Gotham" pitchFamily="2" charset="0"/>
              </a:defRPr>
            </a:lvl1pPr>
            <a:lvl2pPr marL="635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2pPr>
            <a:lvl3pPr marL="1270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3pPr>
            <a:lvl4pPr marL="1905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4pPr>
            <a:lvl5pPr marL="2540000" indent="0" algn="ctr">
              <a:spcBef>
                <a:spcPts val="0"/>
              </a:spcBef>
              <a:buNone/>
              <a:defRPr sz="3600" b="1" i="0">
                <a:latin typeface="Gotham" pitchFamily="2" charset="0"/>
                <a:cs typeface="Gotham" pitchFamily="2" charset="0"/>
              </a:defRPr>
            </a:lvl5pPr>
          </a:lstStyle>
          <a:p>
            <a:pPr lvl="0"/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CATEGORY 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AF92A0DD-5186-4241-8960-9180AE4C75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277463"/>
            <a:ext cx="24384000" cy="6746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</a:defRPr>
            </a:lvl1pPr>
            <a:lvl2pPr marL="635000" indent="0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</a:defRPr>
            </a:lvl2pPr>
            <a:lvl3pPr marL="1270000" indent="0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</a:defRPr>
            </a:lvl3pPr>
            <a:lvl4pPr marL="1905000" indent="0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</a:defRPr>
            </a:lvl4pPr>
            <a:lvl5pPr marL="2540000" indent="0">
              <a:buNone/>
              <a:defRPr sz="32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OPTIONAL LINE</a:t>
            </a:r>
          </a:p>
        </p:txBody>
      </p:sp>
    </p:spTree>
    <p:extLst>
      <p:ext uri="{BB962C8B-B14F-4D97-AF65-F5344CB8AC3E}">
        <p14:creationId xmlns:p14="http://schemas.microsoft.com/office/powerpoint/2010/main" val="54969581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KG_Title_Text Box">
    <p:bg>
      <p:bgPr>
        <a:solidFill>
          <a:schemeClr val="tx2">
            <a:lumMod val="60000"/>
            <a:lumOff val="4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D89456-0833-4943-8D1C-68C6CEF787BF}"/>
              </a:ext>
            </a:extLst>
          </p:cNvPr>
          <p:cNvSpPr/>
          <p:nvPr userDrawn="1"/>
        </p:nvSpPr>
        <p:spPr>
          <a:xfrm>
            <a:off x="-2944" y="-1"/>
            <a:ext cx="24386943" cy="13716000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1CDF3570-B535-F742-AA9B-2DD0DF5508B9}"/>
              </a:ext>
            </a:extLst>
          </p:cNvPr>
          <p:cNvSpPr/>
          <p:nvPr userDrawn="1"/>
        </p:nvSpPr>
        <p:spPr>
          <a:xfrm>
            <a:off x="11623818" y="-566709"/>
            <a:ext cx="1133416" cy="1133416"/>
          </a:xfrm>
          <a:prstGeom prst="diamond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DA5DF30-99AF-E94B-B82E-52840CFD3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15019"/>
            <a:ext cx="24384000" cy="13779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bg1"/>
                </a:solidFill>
                <a:latin typeface="Gotham" pitchFamily="2" charset="0"/>
              </a:defRPr>
            </a:lvl1pPr>
          </a:lstStyle>
          <a:p>
            <a:pPr lvl="0"/>
            <a:r>
              <a:rPr lang="en-US" dirty="0"/>
              <a:t>INSERT SLIDE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3BA3508-A61A-FC44-9530-A50D60A19C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33800" y="4699000"/>
            <a:ext cx="17056100" cy="43942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US" b="0" i="0" smtClean="0">
                <a:solidFill>
                  <a:schemeClr val="bg1"/>
                </a:solidFill>
                <a:effectLst/>
                <a:latin typeface="Alda OT CEV Regular" pitchFamily="2" charset="77"/>
                <a:cs typeface="Gotham Medium" pitchFamily="2" charset="0"/>
              </a:defRPr>
            </a:lvl1pPr>
            <a:lvl2pPr marL="635000" indent="0">
              <a:buNone/>
              <a:defRPr sz="7200">
                <a:latin typeface="Alda OT CEV Regular" pitchFamily="2" charset="77"/>
              </a:defRPr>
            </a:lvl2pPr>
            <a:lvl3pPr marL="1270000" indent="0">
              <a:buNone/>
              <a:defRPr sz="7200">
                <a:latin typeface="Alda OT CEV Regular" pitchFamily="2" charset="77"/>
              </a:defRPr>
            </a:lvl3pPr>
            <a:lvl4pPr marL="1905000" indent="0">
              <a:buNone/>
              <a:defRPr sz="7200">
                <a:latin typeface="Alda OT CEV Regular" pitchFamily="2" charset="77"/>
              </a:defRPr>
            </a:lvl4pPr>
            <a:lvl5pPr marL="2540000" indent="0">
              <a:buNone/>
              <a:defRPr sz="7200">
                <a:latin typeface="Alda OT CEV Regular" pitchFamily="2" charset="77"/>
              </a:defRPr>
            </a:lvl5pPr>
          </a:lstStyle>
          <a:p>
            <a:pPr lvl="0"/>
            <a:r>
              <a:rPr lang="en-US" b="0" dirty="0"/>
              <a:t>Insert Slide Text</a:t>
            </a:r>
            <a:br>
              <a:rPr lang="en-US" b="0" dirty="0"/>
            </a:br>
            <a:r>
              <a:rPr lang="en-US" b="0" dirty="0"/>
              <a:t>Here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BA61C3-0C6A-F34A-BD57-572D6F0F5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194" y="12634607"/>
            <a:ext cx="1523600" cy="8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2736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KG_Title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EB95431-EF20-1942-8C32-2A98AEAF73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47620" y="2781300"/>
            <a:ext cx="21288758" cy="8763000"/>
          </a:xfrm>
          <a:prstGeom prst="rect">
            <a:avLst/>
          </a:prstGeom>
        </p:spPr>
        <p:txBody>
          <a:bodyPr anchor="ctr"/>
          <a:lstStyle>
            <a:lvl1pPr marL="857250" marR="0" indent="-857250" algn="l" defTabSz="825500" rtl="0" eaLnBrk="0" fontAlgn="base" latinLnBrk="0" hangingPunct="0">
              <a:lnSpc>
                <a:spcPct val="100000"/>
              </a:lnSpc>
              <a:spcBef>
                <a:spcPts val="5200"/>
              </a:spcBef>
              <a:spcAft>
                <a:spcPct val="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 lang="en-US" b="0" i="0" smtClean="0">
                <a:solidFill>
                  <a:schemeClr val="bg1">
                    <a:lumMod val="50000"/>
                  </a:schemeClr>
                </a:solidFill>
                <a:effectLst/>
                <a:latin typeface="Alda OT CEV Regular" pitchFamily="2" charset="77"/>
              </a:defRPr>
            </a:lvl1pPr>
            <a:lvl2pPr marL="1492250" indent="-857250">
              <a:buFont typeface="Arial" panose="020B0604020202020204" pitchFamily="34" charset="0"/>
              <a:buChar char="•"/>
              <a:defRPr sz="5200">
                <a:solidFill>
                  <a:schemeClr val="bg1">
                    <a:lumMod val="50000"/>
                  </a:schemeClr>
                </a:solidFill>
                <a:latin typeface="Alda OT CEV Regular" pitchFamily="2" charset="77"/>
              </a:defRPr>
            </a:lvl2pPr>
            <a:lvl3pPr marL="2127250" indent="-857250">
              <a:buFont typeface="Arial" panose="020B0604020202020204" pitchFamily="34" charset="0"/>
              <a:buChar char="•"/>
              <a:defRPr sz="5200">
                <a:solidFill>
                  <a:schemeClr val="bg1">
                    <a:lumMod val="50000"/>
                  </a:schemeClr>
                </a:solidFill>
                <a:latin typeface="Alda OT CEV Regular" pitchFamily="2" charset="77"/>
              </a:defRPr>
            </a:lvl3pPr>
            <a:lvl4pPr marL="2762250" indent="-857250">
              <a:buFont typeface="Arial" panose="020B0604020202020204" pitchFamily="34" charset="0"/>
              <a:buChar char="•"/>
              <a:defRPr sz="5200">
                <a:solidFill>
                  <a:schemeClr val="bg1">
                    <a:lumMod val="50000"/>
                  </a:schemeClr>
                </a:solidFill>
                <a:latin typeface="Alda OT CEV Regular" pitchFamily="2" charset="77"/>
              </a:defRPr>
            </a:lvl4pPr>
            <a:lvl5pPr marL="2540000" indent="0">
              <a:buNone/>
              <a:defRPr sz="7200">
                <a:latin typeface="Alda OT CEV Regular" pitchFamily="2" charset="77"/>
              </a:defRPr>
            </a:lvl5pPr>
          </a:lstStyle>
          <a:p>
            <a:pPr lvl="0"/>
            <a:r>
              <a:rPr lang="en-US" b="0" dirty="0"/>
              <a:t>Bullet Point Level 1 </a:t>
            </a:r>
          </a:p>
          <a:p>
            <a:pPr lvl="1"/>
            <a:r>
              <a:rPr lang="en-US" b="0" dirty="0"/>
              <a:t>Bullet Point Level 2</a:t>
            </a:r>
          </a:p>
          <a:p>
            <a:pPr lvl="2"/>
            <a:r>
              <a:rPr lang="en-US" b="0" dirty="0"/>
              <a:t>Bullet Point Level 3</a:t>
            </a:r>
          </a:p>
          <a:p>
            <a:pPr lvl="3"/>
            <a:r>
              <a:rPr lang="en-US" b="0" dirty="0"/>
              <a:t>Bullet Point Level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792F8-ACE6-4840-AAFB-6CB783ADC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06432A-659C-FD40-895E-C38AB657E797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7083036-263E-894E-947A-E424AA3CD3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59222531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KG_Title_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0792F8-ACE6-4840-AAFB-6CB783ADC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06432A-659C-FD40-895E-C38AB657E797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EEFF593-119C-6D4F-96C1-F31DA4AB7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33800" y="4699000"/>
            <a:ext cx="17056100" cy="4394200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lang="en-US" b="0" i="0" smtClean="0">
                <a:solidFill>
                  <a:schemeClr val="bg1">
                    <a:lumMod val="50000"/>
                  </a:schemeClr>
                </a:solidFill>
                <a:effectLst/>
                <a:latin typeface="Alda OT CEV Regular" pitchFamily="2" charset="77"/>
                <a:cs typeface="Gotham Medium" pitchFamily="2" charset="0"/>
              </a:defRPr>
            </a:lvl1pPr>
            <a:lvl2pPr marL="635000" indent="0">
              <a:buNone/>
              <a:defRPr sz="7200">
                <a:latin typeface="Alda OT CEV Regular" pitchFamily="2" charset="77"/>
              </a:defRPr>
            </a:lvl2pPr>
            <a:lvl3pPr marL="1270000" indent="0">
              <a:buNone/>
              <a:defRPr sz="7200">
                <a:latin typeface="Alda OT CEV Regular" pitchFamily="2" charset="77"/>
              </a:defRPr>
            </a:lvl3pPr>
            <a:lvl4pPr marL="1905000" indent="0">
              <a:buNone/>
              <a:defRPr sz="7200">
                <a:latin typeface="Alda OT CEV Regular" pitchFamily="2" charset="77"/>
              </a:defRPr>
            </a:lvl4pPr>
            <a:lvl5pPr marL="2540000" indent="0">
              <a:buNone/>
              <a:defRPr sz="7200">
                <a:latin typeface="Alda OT CEV Regular" pitchFamily="2" charset="77"/>
              </a:defRPr>
            </a:lvl5pPr>
          </a:lstStyle>
          <a:p>
            <a:pPr lvl="0"/>
            <a:r>
              <a:rPr lang="en-US" b="0" dirty="0"/>
              <a:t>Insert Slide Text</a:t>
            </a:r>
            <a:br>
              <a:rPr lang="en-US" b="0" dirty="0"/>
            </a:br>
            <a:r>
              <a:rPr lang="en-US" b="0" dirty="0"/>
              <a:t>Here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DC475E-C28D-D24B-B3D8-B2FE69F3F1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82702431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_Horizontal Icon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61D20C2-7037-9A4E-9605-2D3FC9A378A1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FF1F1C-8380-994B-B5DD-96D4767E24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443791"/>
            <a:ext cx="24414480" cy="1273798"/>
          </a:xfrm>
          <a:prstGeom prst="rect">
            <a:avLst/>
          </a:prstGeom>
        </p:spPr>
      </p:pic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A411AE0F-5B0F-B340-A75A-20426E3D95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67092" y="8631034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>
                <a:solidFill>
                  <a:schemeClr val="bg1">
                    <a:lumMod val="50000"/>
                  </a:schemeClr>
                </a:solidFill>
                <a:latin typeface="Gotham Mediu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2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098E4583-E92B-8E4C-BE22-00538C2C87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87981" y="862234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>
                <a:solidFill>
                  <a:schemeClr val="bg1">
                    <a:lumMod val="50000"/>
                  </a:schemeClr>
                </a:solidFill>
                <a:latin typeface="Gotham Mediu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1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4F275561-946F-FC41-B7EE-34085150D30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77200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7FCF1A8C-239A-494E-A2D2-EF43C733635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558553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13F71-DED1-E746-A8AB-196A1B28F0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D3607C3-A18F-9840-9E78-66F153B700E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267973518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lide_Horizontal Icon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61D20C2-7037-9A4E-9605-2D3FC9A378A1}"/>
              </a:ext>
            </a:extLst>
          </p:cNvPr>
          <p:cNvSpPr/>
          <p:nvPr userDrawn="1"/>
        </p:nvSpPr>
        <p:spPr>
          <a:xfrm>
            <a:off x="8040624" y="0"/>
            <a:ext cx="8302752" cy="329184"/>
          </a:xfrm>
          <a:prstGeom prst="rect">
            <a:avLst/>
          </a:prstGeom>
          <a:solidFill>
            <a:srgbClr val="12398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A411AE0F-5B0F-B340-A75A-20426E3D95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8937" y="8631034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098E4583-E92B-8E4C-BE22-00538C2C87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1507" y="862234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 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74C992B2-07E1-044D-8EB3-8CE1E9708A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306370" y="8622341"/>
            <a:ext cx="4726123" cy="98545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800" b="1" i="0">
                <a:solidFill>
                  <a:schemeClr val="bg1">
                    <a:lumMod val="50000"/>
                  </a:schemeClr>
                </a:solidFill>
                <a:latin typeface="Gotham" pitchFamily="2" charset="0"/>
                <a:cs typeface="Gotham" pitchFamily="2" charset="0"/>
              </a:defRPr>
            </a:lvl1pPr>
            <a:lvl2pPr marL="635000" indent="0">
              <a:buNone/>
              <a:defRPr sz="2800" b="1">
                <a:latin typeface="Gotham Medium" pitchFamily="2" charset="0"/>
              </a:defRPr>
            </a:lvl2pPr>
            <a:lvl3pPr marL="1270000" indent="0">
              <a:buNone/>
              <a:defRPr sz="2800" b="1">
                <a:latin typeface="Gotham Medium" pitchFamily="2" charset="0"/>
              </a:defRPr>
            </a:lvl3pPr>
            <a:lvl4pPr marL="1905000" indent="0">
              <a:buNone/>
              <a:defRPr sz="2800" b="1">
                <a:latin typeface="Gotham Medium" pitchFamily="2" charset="0"/>
              </a:defRPr>
            </a:lvl4pPr>
            <a:lvl5pPr marL="2540000" indent="0">
              <a:buNone/>
              <a:defRPr sz="2800" b="1">
                <a:latin typeface="Gotham Medium" pitchFamily="2" charset="0"/>
              </a:defRPr>
            </a:lvl5pPr>
          </a:lstStyle>
          <a:p>
            <a:pPr lvl="0"/>
            <a:r>
              <a:rPr lang="en-US" dirty="0"/>
              <a:t>ICON</a:t>
            </a:r>
            <a:br>
              <a:rPr lang="en-US" dirty="0"/>
            </a:br>
            <a:r>
              <a:rPr lang="en-US" dirty="0"/>
              <a:t>DESCRIPTION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0DCFC5DE-F0BA-E047-88B4-9023643E802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42970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52506C24-A15C-8A41-8D36-48EF061FB55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824323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C247FFE-094C-D443-8D9E-558CFB6C085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6297830" y="5486400"/>
            <a:ext cx="2743200" cy="2743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Gotham Book" pitchFamily="2" charset="0"/>
                <a:cs typeface="Gotham Book" pitchFamily="2" charset="0"/>
              </a:defRPr>
            </a:lvl1pPr>
          </a:lstStyle>
          <a:p>
            <a:r>
              <a:rPr lang="en-US" dirty="0"/>
              <a:t>Click below</a:t>
            </a:r>
            <a:br>
              <a:rPr lang="en-US" dirty="0"/>
            </a:br>
            <a:r>
              <a:rPr lang="en-US" dirty="0"/>
              <a:t>to insert icon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FB8E18-66DF-094C-8C7E-60427616E4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443791"/>
            <a:ext cx="24414480" cy="1273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565144-A91E-4244-953C-8B2423130E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6194" y="12634607"/>
            <a:ext cx="1523600" cy="883687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8876F8-8148-F244-832A-3A0362DC1D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212275"/>
            <a:ext cx="24414163" cy="1065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i="0">
                <a:solidFill>
                  <a:schemeClr val="tx1"/>
                </a:solidFill>
                <a:latin typeface="Gotham" pitchFamily="2" charset="0"/>
                <a:cs typeface="Gotham" pitchFamily="2" charset="0"/>
              </a:defRPr>
            </a:lvl1pPr>
            <a:lvl2pPr>
              <a:defRPr sz="7200">
                <a:latin typeface="Gotham Medium" pitchFamily="2" charset="0"/>
                <a:cs typeface="Gotham Medium" pitchFamily="2" charset="0"/>
              </a:defRPr>
            </a:lvl2pPr>
            <a:lvl3pPr>
              <a:defRPr sz="7200">
                <a:latin typeface="Gotham Medium" pitchFamily="2" charset="0"/>
                <a:cs typeface="Gotham Medium" pitchFamily="2" charset="0"/>
              </a:defRPr>
            </a:lvl3pPr>
            <a:lvl4pPr>
              <a:defRPr sz="7200">
                <a:latin typeface="Gotham Medium" pitchFamily="2" charset="0"/>
                <a:cs typeface="Gotham Medium" pitchFamily="2" charset="0"/>
              </a:defRPr>
            </a:lvl4pPr>
            <a:lvl5pPr>
              <a:defRPr sz="7200">
                <a:latin typeface="Gotham Medium" pitchFamily="2" charset="0"/>
                <a:cs typeface="Gotham Medium" pitchFamily="2" charset="0"/>
              </a:defRPr>
            </a:lvl5pPr>
          </a:lstStyle>
          <a:p>
            <a:pPr lvl="0"/>
            <a:r>
              <a:rPr lang="en-US" dirty="0"/>
              <a:t>INSERT SLIDE TITLE</a:t>
            </a:r>
          </a:p>
        </p:txBody>
      </p:sp>
    </p:spTree>
    <p:extLst>
      <p:ext uri="{BB962C8B-B14F-4D97-AF65-F5344CB8AC3E}">
        <p14:creationId xmlns:p14="http://schemas.microsoft.com/office/powerpoint/2010/main" val="19116316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912" r:id="rId2"/>
    <p:sldLayoutId id="2147483923" r:id="rId3"/>
    <p:sldLayoutId id="2147483911" r:id="rId4"/>
    <p:sldLayoutId id="2147483910" r:id="rId5"/>
    <p:sldLayoutId id="2147483938" r:id="rId6"/>
    <p:sldLayoutId id="2147483939" r:id="rId7"/>
    <p:sldLayoutId id="2147483915" r:id="rId8"/>
    <p:sldLayoutId id="2147483916" r:id="rId9"/>
    <p:sldLayoutId id="2147483917" r:id="rId10"/>
    <p:sldLayoutId id="2147483932" r:id="rId11"/>
    <p:sldLayoutId id="2147483931" r:id="rId12"/>
    <p:sldLayoutId id="2147483918" r:id="rId13"/>
    <p:sldLayoutId id="2147483919" r:id="rId14"/>
    <p:sldLayoutId id="2147483927" r:id="rId15"/>
    <p:sldLayoutId id="2147483934" r:id="rId16"/>
    <p:sldLayoutId id="2147483920" r:id="rId17"/>
    <p:sldLayoutId id="2147483921" r:id="rId18"/>
    <p:sldLayoutId id="2147483922" r:id="rId19"/>
    <p:sldLayoutId id="2147483929" r:id="rId20"/>
    <p:sldLayoutId id="2147483930" r:id="rId21"/>
    <p:sldLayoutId id="2147483933" r:id="rId22"/>
    <p:sldLayoutId id="2147483937" r:id="rId23"/>
    <p:sldLayoutId id="2147483925" r:id="rId24"/>
    <p:sldLayoutId id="2147483926" r:id="rId25"/>
    <p:sldLayoutId id="2147483935" r:id="rId26"/>
    <p:sldLayoutId id="2147483936" r:id="rId27"/>
    <p:sldLayoutId id="2147483940" r:id="rId28"/>
  </p:sldLayoutIdLst>
  <p:transition spd="med"/>
  <p:txStyles>
    <p:titleStyle>
      <a:lvl1pPr algn="ctr" defTabSz="825500" rtl="0" eaLnBrk="1" fontAlgn="base" hangingPunct="1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1pPr>
      <a:lvl2pPr algn="ctr" defTabSz="825500" rtl="0" eaLnBrk="1" fontAlgn="base" hangingPunct="1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2pPr>
      <a:lvl3pPr algn="ctr" defTabSz="825500" rtl="0" eaLnBrk="1" fontAlgn="base" hangingPunct="1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3pPr>
      <a:lvl4pPr algn="ctr" defTabSz="825500" rtl="0" eaLnBrk="1" fontAlgn="base" hangingPunct="1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4pPr>
      <a:lvl5pPr algn="ctr" defTabSz="825500" rtl="0" eaLnBrk="1" fontAlgn="base" hangingPunct="1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indent="-635000" algn="l" defTabSz="825500" rtl="0" eaLnBrk="1" fontAlgn="base" hangingPunct="1">
        <a:spcBef>
          <a:spcPts val="5200"/>
        </a:spcBef>
        <a:spcAft>
          <a:spcPct val="0"/>
        </a:spcAft>
        <a:buSzPct val="75000"/>
        <a:buChar char="•"/>
        <a:defRPr sz="5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1pPr>
      <a:lvl2pPr marL="1270000" indent="-635000" algn="l" defTabSz="825500" rtl="0" eaLnBrk="1" fontAlgn="base" hangingPunct="1">
        <a:spcBef>
          <a:spcPts val="5200"/>
        </a:spcBef>
        <a:spcAft>
          <a:spcPct val="0"/>
        </a:spcAft>
        <a:buSzPct val="75000"/>
        <a:buChar char="•"/>
        <a:defRPr sz="5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2pPr>
      <a:lvl3pPr marL="1905000" indent="-635000" algn="l" defTabSz="825500" rtl="0" eaLnBrk="1" fontAlgn="base" hangingPunct="1">
        <a:spcBef>
          <a:spcPts val="5200"/>
        </a:spcBef>
        <a:spcAft>
          <a:spcPct val="0"/>
        </a:spcAft>
        <a:buSzPct val="75000"/>
        <a:buChar char="•"/>
        <a:defRPr sz="5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3pPr>
      <a:lvl4pPr marL="2540000" indent="-635000" algn="l" defTabSz="825500" rtl="0" eaLnBrk="1" fontAlgn="base" hangingPunct="1">
        <a:spcBef>
          <a:spcPts val="5200"/>
        </a:spcBef>
        <a:spcAft>
          <a:spcPct val="0"/>
        </a:spcAft>
        <a:buSzPct val="75000"/>
        <a:buChar char="•"/>
        <a:defRPr sz="5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4pPr>
      <a:lvl5pPr marL="3175000" indent="-635000" algn="l" defTabSz="825500" rtl="0" eaLnBrk="1" fontAlgn="base" hangingPunct="1">
        <a:spcBef>
          <a:spcPts val="5200"/>
        </a:spcBef>
        <a:spcAft>
          <a:spcPct val="0"/>
        </a:spcAft>
        <a:buSzPct val="75000"/>
        <a:buChar char="•"/>
        <a:defRPr sz="5200">
          <a:solidFill>
            <a:srgbClr val="000000"/>
          </a:solidFill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eaLnBrk="1" latinLnBrk="0" hangingPunct="1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eaLnBrk="1" latinLnBrk="0" hangingPunct="1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eaLnBrk="1" latinLnBrk="0" hangingPunct="1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eaLnBrk="1" latinLnBrk="0" hangingPunct="1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outdoor, building, grass, flower&#10;&#10;Description automatically generated">
            <a:extLst>
              <a:ext uri="{FF2B5EF4-FFF2-40B4-BE49-F238E27FC236}">
                <a16:creationId xmlns:a16="http://schemas.microsoft.com/office/drawing/2014/main" id="{071232A4-EDEE-BD40-907B-45AB18343D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" t="8620" r="24" b="33774"/>
          <a:stretch/>
        </p:blipFill>
        <p:spPr>
          <a:xfrm>
            <a:off x="-5901" y="4371211"/>
            <a:ext cx="24395801" cy="9368852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7DDF92F-84C8-F741-9747-EF36155BBCD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" b="888"/>
          <a:stretch/>
        </p:blipFill>
        <p:spPr>
          <a:xfrm>
            <a:off x="19477643" y="1047269"/>
            <a:ext cx="3840312" cy="220710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8B1B4-374F-3547-AB6E-E1CB85195C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USA Aerospace &amp; Defense Showcase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D2133-BB3B-4888-ABDD-D86407DA2C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261" y="1126866"/>
            <a:ext cx="6754382" cy="212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4798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EE07147-7DFF-4EB8-B11C-8EFA1EF949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"/>
          <a:stretch/>
        </p:blipFill>
        <p:spPr>
          <a:xfrm>
            <a:off x="0" y="-569344"/>
            <a:ext cx="24384000" cy="142853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71125C0-58F6-4113-BD76-3C84CCE14A2B}"/>
              </a:ext>
            </a:extLst>
          </p:cNvPr>
          <p:cNvSpPr/>
          <p:nvPr/>
        </p:nvSpPr>
        <p:spPr>
          <a:xfrm>
            <a:off x="0" y="-522797"/>
            <a:ext cx="24384000" cy="14192250"/>
          </a:xfrm>
          <a:prstGeom prst="rect">
            <a:avLst/>
          </a:prstGeom>
          <a:solidFill>
            <a:schemeClr val="accent1">
              <a:alpha val="83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914E669-6E81-47EA-856D-CFC700892B19}"/>
              </a:ext>
            </a:extLst>
          </p:cNvPr>
          <p:cNvSpPr txBox="1">
            <a:spLocks/>
          </p:cNvSpPr>
          <p:nvPr/>
        </p:nvSpPr>
        <p:spPr>
          <a:xfrm>
            <a:off x="0" y="291049"/>
            <a:ext cx="24384000" cy="2252664"/>
          </a:xfrm>
          <a:prstGeom prst="rect">
            <a:avLst/>
          </a:prstGeom>
        </p:spPr>
        <p:txBody>
          <a:bodyPr/>
          <a:lstStyle>
            <a:lvl1pPr marL="0" indent="0" algn="ctr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None/>
              <a:defRPr sz="7200" b="1" i="0">
                <a:solidFill>
                  <a:schemeClr val="tx1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1pPr>
            <a:lvl2pPr marL="1270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7200">
                <a:solidFill>
                  <a:srgbClr val="000000"/>
                </a:solidFill>
                <a:latin typeface="Gotham Medium" pitchFamily="2" charset="0"/>
                <a:ea typeface="+mn-ea"/>
                <a:cs typeface="Gotham Medium" pitchFamily="2" charset="0"/>
                <a:sym typeface="Helvetica Light"/>
              </a:defRPr>
            </a:lvl2pPr>
            <a:lvl3pPr marL="1905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7200">
                <a:solidFill>
                  <a:srgbClr val="000000"/>
                </a:solidFill>
                <a:latin typeface="Gotham Medium" pitchFamily="2" charset="0"/>
                <a:ea typeface="+mn-ea"/>
                <a:cs typeface="Gotham Medium" pitchFamily="2" charset="0"/>
                <a:sym typeface="Helvetica Light"/>
              </a:defRPr>
            </a:lvl3pPr>
            <a:lvl4pPr marL="2540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7200">
                <a:solidFill>
                  <a:srgbClr val="000000"/>
                </a:solidFill>
                <a:latin typeface="Gotham Medium" pitchFamily="2" charset="0"/>
                <a:ea typeface="+mn-ea"/>
                <a:cs typeface="Gotham Medium" pitchFamily="2" charset="0"/>
                <a:sym typeface="Helvetica Light"/>
              </a:defRPr>
            </a:lvl4pPr>
            <a:lvl5pPr marL="3175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7200">
                <a:solidFill>
                  <a:srgbClr val="000000"/>
                </a:solidFill>
                <a:latin typeface="Gotham Medium" pitchFamily="2" charset="0"/>
                <a:ea typeface="+mn-ea"/>
                <a:cs typeface="Gotham Medium" pitchFamily="2" charset="0"/>
                <a:sym typeface="Helvetica Light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13800" kern="0" dirty="0">
                <a:solidFill>
                  <a:srgbClr val="FCAE0D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AGENDA</a:t>
            </a:r>
            <a:endParaRPr lang="en-US" sz="8000" kern="0" dirty="0">
              <a:solidFill>
                <a:srgbClr val="FCAE0D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8000" kern="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FB219E-4A8D-4378-8E48-9E61AC8F3A13}"/>
              </a:ext>
            </a:extLst>
          </p:cNvPr>
          <p:cNvSpPr txBox="1"/>
          <p:nvPr/>
        </p:nvSpPr>
        <p:spPr>
          <a:xfrm>
            <a:off x="9160042" y="3111339"/>
            <a:ext cx="8407879" cy="67505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200" b="1" dirty="0">
                <a:solidFill>
                  <a:schemeClr val="bg1"/>
                </a:solidFill>
                <a:latin typeface="Gotham"/>
              </a:rPr>
              <a:t>Introduction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200" b="1" dirty="0">
                <a:solidFill>
                  <a:schemeClr val="bg1"/>
                </a:solidFill>
                <a:latin typeface="Gotham"/>
              </a:rPr>
              <a:t>Show Overview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200" b="1" dirty="0">
                <a:solidFill>
                  <a:schemeClr val="bg1"/>
                </a:solidFill>
                <a:latin typeface="Gotham"/>
              </a:rPr>
              <a:t>Financial Assistance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7200" b="1" dirty="0">
                <a:solidFill>
                  <a:schemeClr val="bg1"/>
                </a:solidFill>
                <a:latin typeface="Gotham"/>
              </a:rPr>
              <a:t>Q&amp;A</a:t>
            </a:r>
            <a:endParaRPr lang="en-US" sz="6000" b="1" dirty="0">
              <a:solidFill>
                <a:schemeClr val="bg1"/>
              </a:solidFill>
              <a:latin typeface="Gotha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222702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02">
            <a:extLst>
              <a:ext uri="{FF2B5EF4-FFF2-40B4-BE49-F238E27FC236}">
                <a16:creationId xmlns:a16="http://schemas.microsoft.com/office/drawing/2014/main" id="{C0150BAC-AD89-C041-8FEE-0413D3290889}"/>
              </a:ext>
            </a:extLst>
          </p:cNvPr>
          <p:cNvSpPr txBox="1">
            <a:spLocks/>
          </p:cNvSpPr>
          <p:nvPr/>
        </p:nvSpPr>
        <p:spPr>
          <a:xfrm>
            <a:off x="12808858" y="4911718"/>
            <a:ext cx="11189829" cy="3467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635000" indent="-635000" algn="l" defTabSz="13716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70000" indent="685800" algn="l" defTabSz="13716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905000" indent="1371600" algn="l" defTabSz="13716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540000" indent="2057400" algn="l" defTabSz="13716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175000" indent="2743200" algn="l" defTabSz="13716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00" marR="0" indent="3429000" algn="l" defTabSz="13716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4445000" marR="0" indent="4114800" algn="l" defTabSz="13716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5080000" marR="0" indent="4800600" algn="l" defTabSz="13716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5715000" marR="0" indent="5486400" algn="l" defTabSz="13716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4400" b="1" dirty="0"/>
              <a:t>Mike Petrassi</a:t>
            </a:r>
            <a:br>
              <a:rPr lang="en-US" sz="4400" dirty="0"/>
            </a:br>
            <a:r>
              <a:rPr lang="en-US" sz="4400" dirty="0"/>
              <a:t>     Kallman Worldwide, Inc.</a:t>
            </a:r>
          </a:p>
          <a:p>
            <a:r>
              <a:rPr lang="en-US" sz="4400" b="1" dirty="0"/>
              <a:t>Tammy Nolan </a:t>
            </a:r>
            <a:r>
              <a:rPr lang="en-US" sz="4400" b="1" dirty="0" err="1"/>
              <a:t>Porazka</a:t>
            </a:r>
            <a:br>
              <a:rPr lang="en-US" sz="4400" dirty="0"/>
            </a:br>
            <a:r>
              <a:rPr lang="en-US" sz="4400" dirty="0"/>
              <a:t>	Greater Wichita Partnership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CCB216-2059-A045-BB90-831A15DB06EF}"/>
              </a:ext>
            </a:extLst>
          </p:cNvPr>
          <p:cNvSpPr txBox="1"/>
          <p:nvPr/>
        </p:nvSpPr>
        <p:spPr>
          <a:xfrm>
            <a:off x="12191999" y="2743865"/>
            <a:ext cx="12192001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schemeClr val="tx1"/>
                </a:solidFill>
                <a:latin typeface="Gotham Book"/>
              </a:rPr>
              <a:t>Introduction</a:t>
            </a: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Gotham Book"/>
              <a:ea typeface="+mn-ea"/>
              <a:cs typeface="+mn-cs"/>
              <a:sym typeface="Helvetica Light"/>
            </a:endParaRPr>
          </a:p>
        </p:txBody>
      </p:sp>
      <p:pic>
        <p:nvPicPr>
          <p:cNvPr id="5" name="Picture Placeholder 4" descr="A picture containing building, table, water, colorful&#10;&#10;Description automatically generated">
            <a:extLst>
              <a:ext uri="{FF2B5EF4-FFF2-40B4-BE49-F238E27FC236}">
                <a16:creationId xmlns:a16="http://schemas.microsoft.com/office/drawing/2014/main" id="{202155EE-441F-4F40-88BE-7E8BBD5624C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0" b="126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391606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F49E00A-2436-A745-8549-073456A06AD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3" r="1582"/>
          <a:stretch/>
        </p:blipFill>
        <p:spPr>
          <a:xfrm>
            <a:off x="8711" y="0"/>
            <a:ext cx="12192001" cy="13680859"/>
          </a:xfrm>
        </p:spPr>
      </p:pic>
      <p:sp>
        <p:nvSpPr>
          <p:cNvPr id="11" name="Shape 202">
            <a:extLst>
              <a:ext uri="{FF2B5EF4-FFF2-40B4-BE49-F238E27FC236}">
                <a16:creationId xmlns:a16="http://schemas.microsoft.com/office/drawing/2014/main" id="{BCFB46FA-9D8F-8C44-99E6-00BF33AF8F3C}"/>
              </a:ext>
            </a:extLst>
          </p:cNvPr>
          <p:cNvSpPr txBox="1">
            <a:spLocks/>
          </p:cNvSpPr>
          <p:nvPr/>
        </p:nvSpPr>
        <p:spPr>
          <a:xfrm>
            <a:off x="13075406" y="3377234"/>
            <a:ext cx="11308594" cy="840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635000" indent="-635000" algn="l" defTabSz="13716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70000" indent="685800" algn="l" defTabSz="13716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905000" indent="1371600" algn="l" defTabSz="13716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540000" indent="2057400" algn="l" defTabSz="13716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175000" indent="2743200" algn="l" defTabSz="13716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810000" marR="0" indent="3429000" algn="l" defTabSz="13716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4445000" marR="0" indent="4114800" algn="l" defTabSz="13716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5080000" marR="0" indent="4800600" algn="l" defTabSz="13716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5715000" marR="0" indent="5486400" algn="l" defTabSz="13716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7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000" dirty="0"/>
              <a:t>State Trade Expansion Program (STEP)</a:t>
            </a:r>
          </a:p>
          <a:p>
            <a:pPr>
              <a:spcBef>
                <a:spcPts val="0"/>
              </a:spcBef>
            </a:pPr>
            <a:r>
              <a:rPr lang="en-US" sz="4000" dirty="0"/>
              <a:t>100% booth and registration reimbursement;</a:t>
            </a:r>
          </a:p>
          <a:p>
            <a:pPr marL="0" indent="0">
              <a:spcBef>
                <a:spcPts val="1200"/>
              </a:spcBef>
              <a:buNone/>
            </a:pPr>
            <a:endParaRPr lang="en-US" sz="40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4000" b="1" dirty="0"/>
              <a:t>Eligibilities:</a:t>
            </a:r>
          </a:p>
          <a:p>
            <a:pPr>
              <a:spcBef>
                <a:spcPts val="1200"/>
              </a:spcBef>
            </a:pPr>
            <a:r>
              <a:rPr lang="en-US" sz="4000" dirty="0"/>
              <a:t>Must be a Kansas company and has been in business for not less than one year;</a:t>
            </a:r>
          </a:p>
          <a:p>
            <a:pPr>
              <a:spcBef>
                <a:spcPts val="1200"/>
              </a:spcBef>
            </a:pPr>
            <a:r>
              <a:rPr lang="en-US" sz="4000" dirty="0"/>
              <a:t>Meets SBA’s small business size standard; </a:t>
            </a:r>
          </a:p>
          <a:p>
            <a:pPr>
              <a:spcBef>
                <a:spcPts val="1200"/>
              </a:spcBef>
            </a:pPr>
            <a:r>
              <a:rPr lang="en-US" sz="4000" dirty="0"/>
              <a:t>Product must be produced in Kansas or value added in Kansas with at least 51% U.S. content;</a:t>
            </a:r>
          </a:p>
          <a:p>
            <a:pPr>
              <a:spcBef>
                <a:spcPts val="1200"/>
              </a:spcBef>
            </a:pPr>
            <a:r>
              <a:rPr lang="en-US" sz="4000" dirty="0"/>
              <a:t>Not debarred, suspended, or excluded from participation in transaction by any federal department of agency.</a:t>
            </a:r>
            <a:endParaRPr lang="en-US" altLang="en-US" sz="4000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4B8B95-B4A6-D045-B9C3-8B7692D68D89}"/>
              </a:ext>
            </a:extLst>
          </p:cNvPr>
          <p:cNvSpPr txBox="1"/>
          <p:nvPr/>
        </p:nvSpPr>
        <p:spPr>
          <a:xfrm>
            <a:off x="12192000" y="1531043"/>
            <a:ext cx="12192001" cy="12567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7500" b="1" kern="0" dirty="0">
                <a:solidFill>
                  <a:schemeClr val="tx1"/>
                </a:solidFill>
                <a:latin typeface="Gotham Black" pitchFamily="2" charset="77"/>
              </a:rPr>
              <a:t>Financial Assistance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FB0C427-375B-6B43-B653-D22347693671}"/>
              </a:ext>
            </a:extLst>
          </p:cNvPr>
          <p:cNvSpPr/>
          <p:nvPr/>
        </p:nvSpPr>
        <p:spPr>
          <a:xfrm>
            <a:off x="22365730" y="12368971"/>
            <a:ext cx="2018270" cy="134702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6A54F9FA-A96E-42E2-B096-3D1CD18A9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" b="888"/>
          <a:stretch/>
        </p:blipFill>
        <p:spPr>
          <a:xfrm>
            <a:off x="22601166" y="12597824"/>
            <a:ext cx="1547398" cy="88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4023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5DFD35-3F5B-544E-8CB3-C06831810D7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602082"/>
            <a:ext cx="24414163" cy="2483425"/>
          </a:xfrm>
        </p:spPr>
        <p:txBody>
          <a:bodyPr/>
          <a:lstStyle/>
          <a:p>
            <a:r>
              <a:rPr lang="en-US" dirty="0"/>
              <a:t>How to Apply</a:t>
            </a:r>
            <a:br>
              <a:rPr lang="en-US" dirty="0"/>
            </a:br>
            <a:r>
              <a:rPr lang="en-US" dirty="0"/>
              <a:t>www.kansascommerce.gov/STEP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3104552-7AD8-4131-A996-35860FA3EDD0}"/>
              </a:ext>
            </a:extLst>
          </p:cNvPr>
          <p:cNvSpPr txBox="1">
            <a:spLocks/>
          </p:cNvSpPr>
          <p:nvPr/>
        </p:nvSpPr>
        <p:spPr>
          <a:xfrm>
            <a:off x="624912" y="5378160"/>
            <a:ext cx="11147988" cy="8155772"/>
          </a:xfrm>
          <a:prstGeom prst="rect">
            <a:avLst/>
          </a:prstGeom>
        </p:spPr>
        <p:txBody>
          <a:bodyPr/>
          <a:lstStyle>
            <a:lvl1pPr marL="635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4000" kern="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BC1627B-12D4-4315-8BBF-B0216AB4F413}"/>
              </a:ext>
            </a:extLst>
          </p:cNvPr>
          <p:cNvSpPr txBox="1">
            <a:spLocks/>
          </p:cNvSpPr>
          <p:nvPr/>
        </p:nvSpPr>
        <p:spPr>
          <a:xfrm>
            <a:off x="11830729" y="5378160"/>
            <a:ext cx="6345153" cy="1793994"/>
          </a:xfrm>
          <a:prstGeom prst="rect">
            <a:avLst/>
          </a:prstGeom>
        </p:spPr>
        <p:txBody>
          <a:bodyPr/>
          <a:lstStyle>
            <a:lvl1pPr marL="635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None/>
            </a:pPr>
            <a:endParaRPr lang="en-US" kern="0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47D61F0-E421-415E-B425-F7C1190B7085}"/>
              </a:ext>
            </a:extLst>
          </p:cNvPr>
          <p:cNvSpPr txBox="1">
            <a:spLocks/>
          </p:cNvSpPr>
          <p:nvPr/>
        </p:nvSpPr>
        <p:spPr>
          <a:xfrm>
            <a:off x="18233711" y="5378160"/>
            <a:ext cx="5597839" cy="4020736"/>
          </a:xfrm>
          <a:prstGeom prst="rect">
            <a:avLst/>
          </a:prstGeom>
        </p:spPr>
        <p:txBody>
          <a:bodyPr/>
          <a:lstStyle>
            <a:lvl1pPr marL="635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1270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905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2540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3175000" indent="-635000" algn="l" defTabSz="825500" rtl="0" eaLnBrk="1" fontAlgn="base" hangingPunct="1">
              <a:spcBef>
                <a:spcPts val="52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None/>
            </a:pPr>
            <a:endParaRPr lang="en-US" kern="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BDBB0F1-80E5-49E3-8ADD-AA9EB3CCFE76}"/>
              </a:ext>
            </a:extLst>
          </p:cNvPr>
          <p:cNvGrpSpPr/>
          <p:nvPr/>
        </p:nvGrpSpPr>
        <p:grpSpPr>
          <a:xfrm>
            <a:off x="624912" y="3567433"/>
            <a:ext cx="7490388" cy="9846126"/>
            <a:chOff x="624912" y="3662683"/>
            <a:chExt cx="7490388" cy="984612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C39E1B7-AD6E-4F92-A762-BBEADC64B293}"/>
                </a:ext>
              </a:extLst>
            </p:cNvPr>
            <p:cNvSpPr/>
            <p:nvPr/>
          </p:nvSpPr>
          <p:spPr>
            <a:xfrm>
              <a:off x="624912" y="8492051"/>
              <a:ext cx="7490388" cy="50167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4000" b="1" kern="0" dirty="0">
                  <a:latin typeface="Gotham"/>
                </a:rPr>
                <a:t>There are four documents in total:</a:t>
              </a:r>
            </a:p>
            <a:p>
              <a:pPr marL="457200" lvl="2">
                <a:spcBef>
                  <a:spcPts val="1200"/>
                </a:spcBef>
                <a:buFont typeface="+mj-lt"/>
                <a:buAutoNum type="arabicPeriod"/>
              </a:pPr>
              <a:r>
                <a:rPr lang="en-US" sz="2400" b="1" kern="0" dirty="0">
                  <a:latin typeface="Gotham"/>
                </a:rPr>
                <a:t>STEP Application Form: </a:t>
              </a:r>
              <a:br>
                <a:rPr lang="en-US" sz="2400" b="1" kern="0" dirty="0">
                  <a:latin typeface="Gotham"/>
                </a:rPr>
              </a:br>
              <a:r>
                <a:rPr lang="en-US" sz="2400" b="1" kern="0" dirty="0">
                  <a:latin typeface="Gotham"/>
                </a:rPr>
                <a:t>     </a:t>
              </a:r>
              <a:r>
                <a:rPr lang="en-US" sz="2400" kern="0" dirty="0">
                  <a:latin typeface="Gotham"/>
                </a:rPr>
                <a:t>Please fill out the form, sign, and date;</a:t>
              </a:r>
            </a:p>
            <a:p>
              <a:pPr marL="457200" lvl="2">
                <a:spcBef>
                  <a:spcPts val="1200"/>
                </a:spcBef>
                <a:buFont typeface="+mj-lt"/>
                <a:buAutoNum type="arabicPeriod"/>
              </a:pPr>
              <a:r>
                <a:rPr lang="en-US" sz="2400" b="1" kern="0" dirty="0">
                  <a:latin typeface="Gotham"/>
                </a:rPr>
                <a:t>SBA Self-Representation as an ‘Eligible Small Business Concern’ Form: </a:t>
              </a:r>
              <a:br>
                <a:rPr lang="en-US" sz="2400" b="1" kern="0" dirty="0">
                  <a:latin typeface="Gotham"/>
                </a:rPr>
              </a:br>
              <a:r>
                <a:rPr lang="en-US" sz="2400" b="1" kern="0" dirty="0">
                  <a:latin typeface="Gotham"/>
                </a:rPr>
                <a:t>     </a:t>
              </a:r>
              <a:r>
                <a:rPr lang="en-US" sz="2400" kern="0" dirty="0">
                  <a:latin typeface="Gotham"/>
                </a:rPr>
                <a:t>Please review, sign, and date; </a:t>
              </a:r>
            </a:p>
            <a:p>
              <a:pPr marL="457200" lvl="2">
                <a:spcBef>
                  <a:spcPts val="1200"/>
                </a:spcBef>
                <a:buFont typeface="+mj-lt"/>
                <a:buAutoNum type="arabicPeriod"/>
              </a:pPr>
              <a:r>
                <a:rPr lang="en-US" sz="2400" b="1" kern="0" dirty="0">
                  <a:latin typeface="Gotham"/>
                </a:rPr>
                <a:t>SBA Form 1624 ‘Certification Regarding Debarment’ Form: </a:t>
              </a:r>
              <a:br>
                <a:rPr lang="en-US" sz="2400" b="1" kern="0" dirty="0">
                  <a:latin typeface="Gotham"/>
                </a:rPr>
              </a:br>
              <a:r>
                <a:rPr lang="en-US" sz="2400" b="1" kern="0" dirty="0">
                  <a:latin typeface="Gotham"/>
                </a:rPr>
                <a:t>     </a:t>
              </a:r>
              <a:r>
                <a:rPr lang="en-US" sz="2400" kern="0" dirty="0">
                  <a:latin typeface="Gotham"/>
                </a:rPr>
                <a:t>Please review, sign, and date;</a:t>
              </a:r>
            </a:p>
            <a:p>
              <a:pPr marL="457200" lvl="2">
                <a:spcBef>
                  <a:spcPts val="1200"/>
                </a:spcBef>
                <a:buFont typeface="+mj-lt"/>
                <a:buAutoNum type="arabicPeriod"/>
              </a:pPr>
              <a:r>
                <a:rPr lang="en-US" sz="2400" b="1" kern="0" dirty="0">
                  <a:latin typeface="Gotham"/>
                </a:rPr>
                <a:t>Kansas STEP Grant Export Readiness Questionnaire:   </a:t>
              </a:r>
              <a:br>
                <a:rPr lang="en-US" sz="2400" b="1" kern="0" dirty="0">
                  <a:latin typeface="Gotham"/>
                </a:rPr>
              </a:br>
              <a:r>
                <a:rPr lang="en-US" sz="2400" b="1" kern="0" dirty="0">
                  <a:latin typeface="Gotham"/>
                </a:rPr>
                <a:t>     </a:t>
              </a:r>
              <a:r>
                <a:rPr lang="en-US" sz="2400" kern="0" dirty="0">
                  <a:latin typeface="Gotham"/>
                </a:rPr>
                <a:t>Please fill out the form, sign, and date.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990F6BE-ADD9-45DB-8E9A-77A30D59B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986" y="3662683"/>
              <a:ext cx="6924240" cy="461616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0E44ABA-C804-4F8C-A5B1-BA1E7CDEDF22}"/>
              </a:ext>
            </a:extLst>
          </p:cNvPr>
          <p:cNvGrpSpPr/>
          <p:nvPr/>
        </p:nvGrpSpPr>
        <p:grpSpPr>
          <a:xfrm>
            <a:off x="8675864" y="3567433"/>
            <a:ext cx="6924240" cy="5537254"/>
            <a:chOff x="8675864" y="3662683"/>
            <a:chExt cx="6924240" cy="553725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A289954-6F0D-4309-AB95-58E1A13E37DD}"/>
                </a:ext>
              </a:extLst>
            </p:cNvPr>
            <p:cNvSpPr/>
            <p:nvPr/>
          </p:nvSpPr>
          <p:spPr>
            <a:xfrm>
              <a:off x="8675864" y="8492051"/>
              <a:ext cx="69242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kern="0" dirty="0">
                  <a:latin typeface="Gotham"/>
                </a:rPr>
                <a:t>Submit these files via email;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38852F-3149-42F0-B6E5-7B559F9B8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75864" y="3662683"/>
              <a:ext cx="6924240" cy="461616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EAE4366-EE7E-410E-A684-019A28E3177D}"/>
              </a:ext>
            </a:extLst>
          </p:cNvPr>
          <p:cNvGrpSpPr/>
          <p:nvPr/>
        </p:nvGrpSpPr>
        <p:grpSpPr>
          <a:xfrm>
            <a:off x="16329442" y="3532991"/>
            <a:ext cx="7121108" cy="6187249"/>
            <a:chOff x="16329442" y="3628241"/>
            <a:chExt cx="7121108" cy="618724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832C0C2-E914-4C77-A69D-D80B47B4B33F}"/>
                </a:ext>
              </a:extLst>
            </p:cNvPr>
            <p:cNvSpPr/>
            <p:nvPr/>
          </p:nvSpPr>
          <p:spPr>
            <a:xfrm>
              <a:off x="16329442" y="8492051"/>
              <a:ext cx="712110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kern="0" dirty="0">
                  <a:latin typeface="Gotham"/>
                </a:rPr>
                <a:t>Must apply and be approved before participating in the show. 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AD1BCF7-AD9A-4EF7-8833-19CA1F5DF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8" r="220"/>
            <a:stretch/>
          </p:blipFill>
          <p:spPr>
            <a:xfrm>
              <a:off x="16461191" y="3628241"/>
              <a:ext cx="6857611" cy="4685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094872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A59A22-59AD-5C49-B793-14918761FC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97316" y="7191713"/>
            <a:ext cx="8157204" cy="1914187"/>
          </a:xfrm>
        </p:spPr>
        <p:txBody>
          <a:bodyPr/>
          <a:lstStyle/>
          <a:p>
            <a:r>
              <a:rPr lang="en-US" sz="6000" dirty="0">
                <a:solidFill>
                  <a:schemeClr val="accent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Greater Wichita Partnership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6B181C4-B6E7-4AF5-AF47-6009BBF82D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009" y="9446994"/>
            <a:ext cx="8127260" cy="2649756"/>
          </a:xfrm>
        </p:spPr>
        <p:txBody>
          <a:bodyPr/>
          <a:lstStyle/>
          <a:p>
            <a:r>
              <a:rPr lang="en-US" sz="6600" dirty="0"/>
              <a:t>Mike Petrassi</a:t>
            </a:r>
          </a:p>
          <a:p>
            <a:r>
              <a:rPr lang="en-US" dirty="0"/>
              <a:t>Sales Manager</a:t>
            </a:r>
          </a:p>
          <a:p>
            <a:r>
              <a:rPr lang="en-US" dirty="0"/>
              <a:t>(202) 251-2600  x 105</a:t>
            </a:r>
          </a:p>
          <a:p>
            <a:r>
              <a:rPr lang="it-IT" dirty="0"/>
              <a:t>mikep@kallman.com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27D8725-FA16-4606-9898-B4607116BD37}"/>
              </a:ext>
            </a:extLst>
          </p:cNvPr>
          <p:cNvSpPr txBox="1">
            <a:spLocks/>
          </p:cNvSpPr>
          <p:nvPr/>
        </p:nvSpPr>
        <p:spPr>
          <a:xfrm>
            <a:off x="16008" y="7601288"/>
            <a:ext cx="8099535" cy="1095037"/>
          </a:xfrm>
          <a:prstGeom prst="rect">
            <a:avLst/>
          </a:prstGeom>
        </p:spPr>
        <p:txBody>
          <a:bodyPr/>
          <a:lstStyle>
            <a:lvl1pPr marL="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chemeClr val="bg1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1pPr>
            <a:lvl2pPr marL="63500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rgbClr val="000000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2pPr>
            <a:lvl3pPr marL="127000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rgbClr val="000000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3pPr>
            <a:lvl4pPr marL="190500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rgbClr val="000000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4pPr>
            <a:lvl5pPr marL="254000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rgbClr val="000000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6000" kern="0" dirty="0">
                <a:solidFill>
                  <a:schemeClr val="accent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Kallman Worldwide, Inc.</a:t>
            </a:r>
            <a:endParaRPr lang="en-US" sz="4400" kern="0" dirty="0">
              <a:solidFill>
                <a:schemeClr val="accent4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772C6C2D-53B0-40EC-A1DE-621D3157F03A}"/>
              </a:ext>
            </a:extLst>
          </p:cNvPr>
          <p:cNvSpPr txBox="1">
            <a:spLocks/>
          </p:cNvSpPr>
          <p:nvPr/>
        </p:nvSpPr>
        <p:spPr>
          <a:xfrm>
            <a:off x="8127260" y="9446994"/>
            <a:ext cx="8099535" cy="3440669"/>
          </a:xfrm>
          <a:prstGeom prst="rect">
            <a:avLst/>
          </a:prstGeom>
        </p:spPr>
        <p:txBody>
          <a:bodyPr/>
          <a:lstStyle>
            <a:lvl1pPr marL="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chemeClr val="bg1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1pPr>
            <a:lvl2pPr marL="63500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rgbClr val="000000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2pPr>
            <a:lvl3pPr marL="127000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rgbClr val="000000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3pPr>
            <a:lvl4pPr marL="190500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rgbClr val="000000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4pPr>
            <a:lvl5pPr marL="254000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rgbClr val="000000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it-IT" sz="6600" dirty="0"/>
              <a:t>Tammy Nolan Porazka</a:t>
            </a:r>
          </a:p>
          <a:p>
            <a:r>
              <a:rPr lang="it-IT" dirty="0"/>
              <a:t>Vice President of </a:t>
            </a:r>
            <a:br>
              <a:rPr lang="it-IT" dirty="0"/>
            </a:br>
            <a:r>
              <a:rPr lang="it-IT" dirty="0"/>
              <a:t>Business Development</a:t>
            </a:r>
          </a:p>
          <a:p>
            <a:r>
              <a:rPr lang="en-US" dirty="0"/>
              <a:t>(316) 268-1128</a:t>
            </a:r>
          </a:p>
          <a:p>
            <a:r>
              <a:rPr lang="en-US" dirty="0"/>
              <a:t>Tammy@greaterwichitapartnership.org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0DEBAB26-39DC-4C5C-9C01-ACCFF537C910}"/>
              </a:ext>
            </a:extLst>
          </p:cNvPr>
          <p:cNvSpPr txBox="1">
            <a:spLocks/>
          </p:cNvSpPr>
          <p:nvPr/>
        </p:nvSpPr>
        <p:spPr>
          <a:xfrm>
            <a:off x="16284464" y="7191713"/>
            <a:ext cx="8099536" cy="1914187"/>
          </a:xfrm>
          <a:prstGeom prst="rect">
            <a:avLst/>
          </a:prstGeom>
        </p:spPr>
        <p:txBody>
          <a:bodyPr/>
          <a:lstStyle>
            <a:lvl1pPr marL="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chemeClr val="bg1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1pPr>
            <a:lvl2pPr marL="63500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rgbClr val="000000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2pPr>
            <a:lvl3pPr marL="127000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rgbClr val="000000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3pPr>
            <a:lvl4pPr marL="190500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rgbClr val="000000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4pPr>
            <a:lvl5pPr marL="254000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rgbClr val="000000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6000" kern="0" dirty="0">
                <a:solidFill>
                  <a:schemeClr val="accent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Kansas Department </a:t>
            </a:r>
            <a:br>
              <a:rPr lang="en-US" sz="6000" kern="0" dirty="0">
                <a:solidFill>
                  <a:schemeClr val="accent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000" kern="0" dirty="0">
                <a:solidFill>
                  <a:schemeClr val="accent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of Commerce</a:t>
            </a:r>
            <a:endParaRPr lang="en-US" sz="4400" kern="0" dirty="0">
              <a:solidFill>
                <a:schemeClr val="accent4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F868B442-4C59-4224-A8C0-9EA62B2C64CB}"/>
              </a:ext>
            </a:extLst>
          </p:cNvPr>
          <p:cNvSpPr txBox="1">
            <a:spLocks/>
          </p:cNvSpPr>
          <p:nvPr/>
        </p:nvSpPr>
        <p:spPr>
          <a:xfrm>
            <a:off x="16254520" y="9446994"/>
            <a:ext cx="8083526" cy="3440668"/>
          </a:xfrm>
          <a:prstGeom prst="rect">
            <a:avLst/>
          </a:prstGeom>
        </p:spPr>
        <p:txBody>
          <a:bodyPr/>
          <a:lstStyle>
            <a:lvl1pPr marL="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chemeClr val="bg1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1pPr>
            <a:lvl2pPr marL="63500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rgbClr val="000000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2pPr>
            <a:lvl3pPr marL="127000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rgbClr val="000000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3pPr>
            <a:lvl4pPr marL="190500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rgbClr val="000000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4pPr>
            <a:lvl5pPr marL="2540000" indent="0" algn="ctr" defTabSz="825500" rtl="0" eaLnBrk="1" fontAlgn="base" hangingPunct="1">
              <a:spcBef>
                <a:spcPts val="0"/>
              </a:spcBef>
              <a:spcAft>
                <a:spcPct val="0"/>
              </a:spcAft>
              <a:buSzPct val="75000"/>
              <a:buNone/>
              <a:defRPr sz="3600" b="1" i="0">
                <a:solidFill>
                  <a:srgbClr val="000000"/>
                </a:solidFill>
                <a:latin typeface="Gotham" pitchFamily="2" charset="0"/>
                <a:ea typeface="+mn-ea"/>
                <a:cs typeface="Gotham" pitchFamily="2" charset="0"/>
                <a:sym typeface="Helvetica Light"/>
              </a:defRPr>
            </a:lvl5pPr>
            <a:lvl6pPr marL="381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80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5000" marR="0" indent="-635000" algn="l" defTabSz="825500" eaLnBrk="1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6600" dirty="0"/>
              <a:t>Chang Lu</a:t>
            </a:r>
          </a:p>
          <a:p>
            <a:r>
              <a:rPr lang="en-US" dirty="0"/>
              <a:t>Business Recruitment &amp;</a:t>
            </a:r>
            <a:br>
              <a:rPr lang="en-US" dirty="0"/>
            </a:br>
            <a:r>
              <a:rPr lang="en-US" dirty="0"/>
              <a:t> International Trade Project Manager</a:t>
            </a:r>
          </a:p>
          <a:p>
            <a:r>
              <a:rPr lang="en-US" dirty="0"/>
              <a:t>(913) 515-8541</a:t>
            </a:r>
          </a:p>
          <a:p>
            <a:r>
              <a:rPr lang="en-US" dirty="0"/>
              <a:t>Chang.Lu@ks.gov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B6CFB9-4F7B-43C5-880B-CF3200070A70}"/>
              </a:ext>
            </a:extLst>
          </p:cNvPr>
          <p:cNvSpPr/>
          <p:nvPr/>
        </p:nvSpPr>
        <p:spPr>
          <a:xfrm>
            <a:off x="7391400" y="3200400"/>
            <a:ext cx="9620250" cy="320040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7746EA-8830-BC46-933D-21B862A1D7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09" y="3409949"/>
            <a:ext cx="24384000" cy="1620595"/>
          </a:xfrm>
        </p:spPr>
        <p:txBody>
          <a:bodyPr/>
          <a:lstStyle/>
          <a:p>
            <a:r>
              <a:rPr lang="en-US" sz="9600" dirty="0"/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223607219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Kansas Department of Commerce">
      <a:dk1>
        <a:srgbClr val="123885"/>
      </a:dk1>
      <a:lt1>
        <a:srgbClr val="FFFFFF"/>
      </a:lt1>
      <a:dk2>
        <a:srgbClr val="333333"/>
      </a:dk2>
      <a:lt2>
        <a:srgbClr val="CCCCCC"/>
      </a:lt2>
      <a:accent1>
        <a:srgbClr val="3C3883"/>
      </a:accent1>
      <a:accent2>
        <a:srgbClr val="0089CF"/>
      </a:accent2>
      <a:accent3>
        <a:srgbClr val="00937B"/>
      </a:accent3>
      <a:accent4>
        <a:srgbClr val="ED9D19"/>
      </a:accent4>
      <a:accent5>
        <a:srgbClr val="D93A37"/>
      </a:accent5>
      <a:accent6>
        <a:srgbClr val="E6E6E6"/>
      </a:accent6>
      <a:hlink>
        <a:srgbClr val="123885"/>
      </a:hlink>
      <a:folHlink>
        <a:srgbClr val="3C3883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8CBC4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KDC_PowerPoint Template 02.2020  -  Read-Only" id="{C75FBDE7-B0D2-47D6-9E20-C78D401C8259}" vid="{5D7D435A-51B6-45DE-A154-276B81601143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8CBC4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White</Template>
  <TotalTime>8286</TotalTime>
  <Words>299</Words>
  <Application>Microsoft Office PowerPoint</Application>
  <PresentationFormat>Custom</PresentationFormat>
  <Paragraphs>42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Alda OT CEV Bold</vt:lpstr>
      <vt:lpstr>Alda OT CEV Regular</vt:lpstr>
      <vt:lpstr>Gotham</vt:lpstr>
      <vt:lpstr>Gotham Black</vt:lpstr>
      <vt:lpstr>Gotham Book</vt:lpstr>
      <vt:lpstr>Gotham Medium</vt:lpstr>
      <vt:lpstr>Helvetica Light</vt:lpstr>
      <vt:lpstr>Helvetica Neue</vt:lpstr>
      <vt:lpstr>Lato Bold</vt:lpstr>
      <vt:lpstr>Lato Regular</vt:lpstr>
      <vt:lpstr>Arial</vt:lpstr>
      <vt:lpstr>Calibri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Dandi Owens [KDC]</dc:creator>
  <cp:keywords/>
  <dc:description/>
  <cp:lastModifiedBy>Chang Lu [KDC]</cp:lastModifiedBy>
  <cp:revision>80</cp:revision>
  <dcterms:created xsi:type="dcterms:W3CDTF">2020-11-17T16:56:27Z</dcterms:created>
  <dcterms:modified xsi:type="dcterms:W3CDTF">2021-04-13T21:43:10Z</dcterms:modified>
  <cp:category/>
</cp:coreProperties>
</file>