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942" r:id="rId2"/>
  </p:sldMasterIdLst>
  <p:notesMasterIdLst>
    <p:notesMasterId r:id="rId20"/>
  </p:notesMasterIdLst>
  <p:handoutMasterIdLst>
    <p:handoutMasterId r:id="rId21"/>
  </p:handoutMasterIdLst>
  <p:sldIdLst>
    <p:sldId id="386" r:id="rId3"/>
    <p:sldId id="435" r:id="rId4"/>
    <p:sldId id="389" r:id="rId5"/>
    <p:sldId id="350" r:id="rId6"/>
    <p:sldId id="361" r:id="rId7"/>
    <p:sldId id="357" r:id="rId8"/>
    <p:sldId id="356" r:id="rId9"/>
    <p:sldId id="366" r:id="rId10"/>
    <p:sldId id="365" r:id="rId11"/>
    <p:sldId id="354" r:id="rId12"/>
    <p:sldId id="368" r:id="rId13"/>
    <p:sldId id="362" r:id="rId14"/>
    <p:sldId id="364" r:id="rId15"/>
    <p:sldId id="343" r:id="rId16"/>
    <p:sldId id="434" r:id="rId17"/>
    <p:sldId id="442" r:id="rId18"/>
    <p:sldId id="322" r:id="rId19"/>
  </p:sldIdLst>
  <p:sldSz cx="24384000" cy="13716000"/>
  <p:notesSz cx="6858000" cy="9144000"/>
  <p:defaultTextStyle>
    <a:defPPr>
      <a:defRPr lang="en-US"/>
    </a:defPPr>
    <a:lvl1pPr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5pPr>
    <a:lvl6pPr marL="2286000" algn="l" defTabSz="914400" rtl="0" eaLnBrk="1" latinLnBrk="0" hangingPunct="1"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6pPr>
    <a:lvl7pPr marL="2743200" algn="l" defTabSz="914400" rtl="0" eaLnBrk="1" latinLnBrk="0" hangingPunct="1"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7pPr>
    <a:lvl8pPr marL="3200400" algn="l" defTabSz="914400" rtl="0" eaLnBrk="1" latinLnBrk="0" hangingPunct="1"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8pPr>
    <a:lvl9pPr marL="3657600" algn="l" defTabSz="914400" rtl="0" eaLnBrk="1" latinLnBrk="0" hangingPunct="1"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7B"/>
    <a:srgbClr val="123985"/>
    <a:srgbClr val="3D3884"/>
    <a:srgbClr val="FCB31B"/>
    <a:srgbClr val="008AD0"/>
    <a:srgbClr val="FF6600"/>
    <a:srgbClr val="E1A712"/>
    <a:srgbClr val="003A37"/>
    <a:srgbClr val="A7CB5B"/>
    <a:srgbClr val="F1AD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2ADD6-B0DF-4450-816E-A1E676339E0C}" v="9" dt="2021-03-24T13:25:43.53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2" autoAdjust="0"/>
    <p:restoredTop sz="96340" autoAdjust="0"/>
  </p:normalViewPr>
  <p:slideViewPr>
    <p:cSldViewPr snapToGrid="0">
      <p:cViewPr varScale="1">
        <p:scale>
          <a:sx n="34" d="100"/>
          <a:sy n="34" d="100"/>
        </p:scale>
        <p:origin x="1092" y="72"/>
      </p:cViewPr>
      <p:guideLst>
        <p:guide orient="horz" pos="4320"/>
        <p:guide pos="7657"/>
      </p:guideLst>
    </p:cSldViewPr>
  </p:slideViewPr>
  <p:outlineViewPr>
    <p:cViewPr>
      <p:scale>
        <a:sx n="33" d="100"/>
        <a:sy n="33" d="100"/>
      </p:scale>
      <p:origin x="0" y="-42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64" d="100"/>
          <a:sy n="164" d="100"/>
        </p:scale>
        <p:origin x="5496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79767C-199D-4406-B8CA-F8CCC839B2E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CO"/>
        </a:p>
      </dgm:t>
    </dgm:pt>
    <dgm:pt modelId="{B35E0075-C966-4315-AC0E-7F8921D6914E}">
      <dgm:prSet phldrT="[Texto]"/>
      <dgm:spPr/>
      <dgm:t>
        <a:bodyPr/>
        <a:lstStyle/>
        <a:p>
          <a:r>
            <a:rPr lang="es-CO" dirty="0">
              <a:solidFill>
                <a:schemeClr val="bg1">
                  <a:lumMod val="65000"/>
                  <a:lumOff val="35000"/>
                </a:schemeClr>
              </a:solidFill>
            </a:rPr>
            <a:t>WORKS TRUCKS AND FORKLIFTS</a:t>
          </a:r>
        </a:p>
      </dgm:t>
    </dgm:pt>
    <dgm:pt modelId="{B1B959BA-138C-488C-BB74-8229D2FF97DA}" type="parTrans" cxnId="{F7DAABB7-DB78-4FE7-8020-AD098ADD8E5F}">
      <dgm:prSet/>
      <dgm:spPr/>
      <dgm:t>
        <a:bodyPr/>
        <a:lstStyle/>
        <a:p>
          <a:endParaRPr lang="es-CO"/>
        </a:p>
      </dgm:t>
    </dgm:pt>
    <dgm:pt modelId="{CCF61DB2-51E3-4A9A-84E5-217C4BCBA0A5}" type="sibTrans" cxnId="{F7DAABB7-DB78-4FE7-8020-AD098ADD8E5F}">
      <dgm:prSet custT="1"/>
      <dgm:spPr/>
      <dgm:t>
        <a:bodyPr/>
        <a:lstStyle/>
        <a:p>
          <a:br>
            <a:rPr lang="en-US" sz="600" dirty="0"/>
          </a:br>
          <a:endParaRPr lang="en-US" sz="1100" dirty="0"/>
        </a:p>
        <a:p>
          <a:r>
            <a:rPr lang="en-US" sz="1100" dirty="0">
              <a:solidFill>
                <a:schemeClr val="bg1">
                  <a:lumMod val="65000"/>
                  <a:lumOff val="35000"/>
                </a:schemeClr>
              </a:solidFill>
            </a:rPr>
            <a:t>MEAT OF BOVINE ANIMALS </a:t>
          </a:r>
        </a:p>
        <a:p>
          <a:endParaRPr lang="es-CO" sz="600" dirty="0"/>
        </a:p>
      </dgm:t>
    </dgm:pt>
    <dgm:pt modelId="{013BA8CE-3217-42B4-9186-4F9DF9967CB2}">
      <dgm:prSet phldrT="[Texto]" custT="1"/>
      <dgm:spPr/>
      <dgm:t>
        <a:bodyPr/>
        <a:lstStyle/>
        <a:p>
          <a:r>
            <a:rPr lang="en-US" sz="900" b="0" i="0" dirty="0">
              <a:solidFill>
                <a:schemeClr val="bg1">
                  <a:lumMod val="65000"/>
                  <a:lumOff val="35000"/>
                </a:schemeClr>
              </a:solidFill>
            </a:rPr>
            <a:t>TECHNOLOGY MACHINES</a:t>
          </a:r>
          <a:endParaRPr lang="es-CO" sz="900" dirty="0">
            <a:solidFill>
              <a:schemeClr val="bg1">
                <a:lumMod val="65000"/>
                <a:lumOff val="35000"/>
              </a:schemeClr>
            </a:solidFill>
          </a:endParaRPr>
        </a:p>
      </dgm:t>
    </dgm:pt>
    <dgm:pt modelId="{724E4E86-4E68-4E93-BA43-99F4B36BE309}" type="parTrans" cxnId="{D402C25E-9690-4808-99B6-0EB6E47B4971}">
      <dgm:prSet/>
      <dgm:spPr/>
      <dgm:t>
        <a:bodyPr/>
        <a:lstStyle/>
        <a:p>
          <a:endParaRPr lang="es-CO"/>
        </a:p>
      </dgm:t>
    </dgm:pt>
    <dgm:pt modelId="{A43A1159-3E72-49FF-9B6C-99DA30FB789E}" type="sibTrans" cxnId="{D402C25E-9690-4808-99B6-0EB6E47B4971}">
      <dgm:prSet custT="1"/>
      <dgm:spPr/>
      <dgm:t>
        <a:bodyPr/>
        <a:lstStyle/>
        <a:p>
          <a:r>
            <a:rPr lang="es-CO" sz="1000" kern="1200" dirty="0">
              <a:solidFill>
                <a:schemeClr val="bg1">
                  <a:lumMod val="65000"/>
                  <a:lumOff val="35000"/>
                </a:schemeClr>
              </a:solidFill>
              <a:latin typeface="Franklin Gothic Book"/>
              <a:ea typeface="+mn-ea"/>
              <a:cs typeface="+mn-cs"/>
            </a:rPr>
            <a:t>ANIMAL FEED PREP</a:t>
          </a:r>
        </a:p>
      </dgm:t>
    </dgm:pt>
    <dgm:pt modelId="{98436C16-5A86-4D59-8F30-89334E5227DF}">
      <dgm:prSet phldrT="[Texto]" custT="1"/>
      <dgm:spPr/>
      <dgm:t>
        <a:bodyPr/>
        <a:lstStyle/>
        <a:p>
          <a:r>
            <a:rPr lang="es-MX" sz="2000" b="0" i="0" kern="1200" spc="0" baseline="0" dirty="0">
              <a:solidFill>
                <a:srgbClr val="7CA655"/>
              </a:solidFill>
              <a:latin typeface="Franklin Gothic Demi"/>
              <a:ea typeface="+mn-ea"/>
              <a:cs typeface="+mn-cs"/>
            </a:rPr>
            <a:t>EXPORT </a:t>
          </a:r>
          <a:r>
            <a:rPr lang="es-MX" sz="2000" b="0" i="0" kern="1200" spc="0" baseline="0" dirty="0">
              <a:solidFill>
                <a:schemeClr val="tx2"/>
              </a:solidFill>
              <a:latin typeface="+mj-lt"/>
              <a:ea typeface="+mn-ea"/>
              <a:cs typeface="+mn-cs"/>
            </a:rPr>
            <a:t>PRODUCTS</a:t>
          </a:r>
          <a:endParaRPr lang="es-CO" sz="2000" b="0" i="0" kern="1200" spc="0" baseline="0" dirty="0">
            <a:solidFill>
              <a:schemeClr val="tx2"/>
            </a:solidFill>
            <a:latin typeface="+mj-lt"/>
            <a:ea typeface="+mn-ea"/>
            <a:cs typeface="+mn-cs"/>
          </a:endParaRPr>
        </a:p>
      </dgm:t>
    </dgm:pt>
    <dgm:pt modelId="{55C7F07B-5B93-4BA6-AD7D-50276032B876}" type="parTrans" cxnId="{983C443A-CD04-41FD-ABC3-4C779D5A8134}">
      <dgm:prSet/>
      <dgm:spPr/>
      <dgm:t>
        <a:bodyPr/>
        <a:lstStyle/>
        <a:p>
          <a:endParaRPr lang="es-CO"/>
        </a:p>
      </dgm:t>
    </dgm:pt>
    <dgm:pt modelId="{BEDBBBE2-1A1F-4060-9221-CD34DAF4F038}" type="sibTrans" cxnId="{983C443A-CD04-41FD-ABC3-4C779D5A8134}">
      <dgm:prSet/>
      <dgm:spPr/>
      <dgm:t>
        <a:bodyPr/>
        <a:lstStyle/>
        <a:p>
          <a:endParaRPr lang="es-CO"/>
        </a:p>
      </dgm:t>
    </dgm:pt>
    <dgm:pt modelId="{0EBCF59A-4C81-4D70-A0D1-BA30B55F2370}">
      <dgm:prSet phldrT="[Texto]"/>
      <dgm:spPr/>
      <dgm:t>
        <a:bodyPr/>
        <a:lstStyle/>
        <a:p>
          <a:r>
            <a:rPr lang="es-CO" dirty="0">
              <a:solidFill>
                <a:schemeClr val="bg1">
                  <a:lumMod val="65000"/>
                  <a:lumOff val="35000"/>
                </a:schemeClr>
              </a:solidFill>
            </a:rPr>
            <a:t>VACCINES FOR VETRINARY MEDICINE</a:t>
          </a:r>
        </a:p>
      </dgm:t>
    </dgm:pt>
    <dgm:pt modelId="{6D2E12FB-5638-4D0D-8505-4EE501F5B94F}" type="parTrans" cxnId="{B7B32718-6579-4B7D-AC31-A776AEC35B28}">
      <dgm:prSet/>
      <dgm:spPr/>
      <dgm:t>
        <a:bodyPr/>
        <a:lstStyle/>
        <a:p>
          <a:endParaRPr lang="es-CO"/>
        </a:p>
      </dgm:t>
    </dgm:pt>
    <dgm:pt modelId="{B4FF0739-0C27-4F4F-8C43-4307357AF8A8}" type="sibTrans" cxnId="{B7B32718-6579-4B7D-AC31-A776AEC35B28}">
      <dgm:prSet custT="1"/>
      <dgm:spPr/>
      <dgm:t>
        <a:bodyPr/>
        <a:lstStyle/>
        <a:p>
          <a:r>
            <a:rPr lang="es-MX" sz="1200" dirty="0">
              <a:solidFill>
                <a:schemeClr val="bg1">
                  <a:lumMod val="65000"/>
                  <a:lumOff val="35000"/>
                </a:schemeClr>
              </a:solidFill>
            </a:rPr>
            <a:t>FOOD</a:t>
          </a:r>
          <a:r>
            <a:rPr lang="es-MX" sz="800" dirty="0">
              <a:solidFill>
                <a:schemeClr val="bg1">
                  <a:lumMod val="65000"/>
                  <a:lumOff val="35000"/>
                </a:schemeClr>
              </a:solidFill>
            </a:rPr>
            <a:t> </a:t>
          </a:r>
          <a:r>
            <a:rPr lang="es-MX" sz="1200" dirty="0">
              <a:solidFill>
                <a:schemeClr val="bg1">
                  <a:lumMod val="65000"/>
                  <a:lumOff val="35000"/>
                </a:schemeClr>
              </a:solidFill>
            </a:rPr>
            <a:t>PREPARATIONS</a:t>
          </a:r>
          <a:endParaRPr lang="es-CO" sz="1200" dirty="0">
            <a:solidFill>
              <a:schemeClr val="bg1">
                <a:lumMod val="65000"/>
                <a:lumOff val="35000"/>
              </a:schemeClr>
            </a:solidFill>
          </a:endParaRPr>
        </a:p>
      </dgm:t>
    </dgm:pt>
    <dgm:pt modelId="{ADA21BA7-ACA4-493C-8792-69956AB357D3}">
      <dgm:prSet phldrT="[Texto]"/>
      <dgm:spPr/>
      <dgm:t>
        <a:bodyPr/>
        <a:lstStyle/>
        <a:p>
          <a:endParaRPr lang="es-CO" dirty="0"/>
        </a:p>
      </dgm:t>
    </dgm:pt>
    <dgm:pt modelId="{01033F09-4476-4D0A-B2C1-E32A82D61F24}" type="parTrans" cxnId="{7203509E-56B4-4711-AA24-51596A03D432}">
      <dgm:prSet/>
      <dgm:spPr/>
      <dgm:t>
        <a:bodyPr/>
        <a:lstStyle/>
        <a:p>
          <a:endParaRPr lang="es-CO"/>
        </a:p>
      </dgm:t>
    </dgm:pt>
    <dgm:pt modelId="{2B32D76C-2695-44E8-AC3B-889F797A6A30}" type="sibTrans" cxnId="{7203509E-56B4-4711-AA24-51596A03D432}">
      <dgm:prSet/>
      <dgm:spPr/>
      <dgm:t>
        <a:bodyPr/>
        <a:lstStyle/>
        <a:p>
          <a:endParaRPr lang="es-CO"/>
        </a:p>
      </dgm:t>
    </dgm:pt>
    <dgm:pt modelId="{072793ED-C2B9-4BE2-9923-EC3E8F639DE2}" type="pres">
      <dgm:prSet presAssocID="{9E79767C-199D-4406-B8CA-F8CCC839B2E4}" presName="Name0" presStyleCnt="0">
        <dgm:presLayoutVars>
          <dgm:chMax/>
          <dgm:chPref/>
          <dgm:dir/>
          <dgm:animLvl val="lvl"/>
        </dgm:presLayoutVars>
      </dgm:prSet>
      <dgm:spPr/>
    </dgm:pt>
    <dgm:pt modelId="{36E55977-78B0-41B4-B7A1-31F6E3C5E77F}" type="pres">
      <dgm:prSet presAssocID="{B35E0075-C966-4315-AC0E-7F8921D6914E}" presName="composite" presStyleCnt="0"/>
      <dgm:spPr/>
    </dgm:pt>
    <dgm:pt modelId="{BED8A497-AD03-4105-AB80-E19857275128}" type="pres">
      <dgm:prSet presAssocID="{B35E0075-C966-4315-AC0E-7F8921D6914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9366A9D4-C4D5-4D1F-B9EB-7DA88C81017E}" type="pres">
      <dgm:prSet presAssocID="{B35E0075-C966-4315-AC0E-7F8921D6914E}" presName="Childtext1" presStyleLbl="revTx" presStyleIdx="0" presStyleCnt="3" custLinFactNeighborX="6013" custLinFactNeighborY="-5083">
        <dgm:presLayoutVars>
          <dgm:chMax val="0"/>
          <dgm:chPref val="0"/>
          <dgm:bulletEnabled val="1"/>
        </dgm:presLayoutVars>
      </dgm:prSet>
      <dgm:spPr/>
    </dgm:pt>
    <dgm:pt modelId="{6CCAEBA7-4E1C-4C95-8323-964FA4D9BB2E}" type="pres">
      <dgm:prSet presAssocID="{B35E0075-C966-4315-AC0E-7F8921D6914E}" presName="BalanceSpacing" presStyleCnt="0"/>
      <dgm:spPr/>
    </dgm:pt>
    <dgm:pt modelId="{3C8FFAC3-1213-488B-BA87-BB0C0F67A929}" type="pres">
      <dgm:prSet presAssocID="{B35E0075-C966-4315-AC0E-7F8921D6914E}" presName="BalanceSpacing1" presStyleCnt="0"/>
      <dgm:spPr/>
    </dgm:pt>
    <dgm:pt modelId="{8056E0C9-76CF-4CA3-87F6-6AE06B4225D4}" type="pres">
      <dgm:prSet presAssocID="{CCF61DB2-51E3-4A9A-84E5-217C4BCBA0A5}" presName="Accent1Text" presStyleLbl="node1" presStyleIdx="1" presStyleCnt="6" custLinFactNeighborX="-3506" custLinFactNeighborY="5509"/>
      <dgm:spPr/>
    </dgm:pt>
    <dgm:pt modelId="{967BF53F-981B-4051-BC39-B334D2B88DF7}" type="pres">
      <dgm:prSet presAssocID="{CCF61DB2-51E3-4A9A-84E5-217C4BCBA0A5}" presName="spaceBetweenRectangles" presStyleCnt="0"/>
      <dgm:spPr/>
    </dgm:pt>
    <dgm:pt modelId="{130B5D63-F758-4E0B-BAC9-A1F4F6F48149}" type="pres">
      <dgm:prSet presAssocID="{013BA8CE-3217-42B4-9186-4F9DF9967CB2}" presName="composite" presStyleCnt="0"/>
      <dgm:spPr/>
    </dgm:pt>
    <dgm:pt modelId="{568632DF-E69E-4531-A37A-3731B36219EC}" type="pres">
      <dgm:prSet presAssocID="{013BA8CE-3217-42B4-9186-4F9DF9967CB2}" presName="Parent1" presStyleLbl="node1" presStyleIdx="2" presStyleCnt="6" custScaleX="108646">
        <dgm:presLayoutVars>
          <dgm:chMax val="1"/>
          <dgm:chPref val="1"/>
          <dgm:bulletEnabled val="1"/>
        </dgm:presLayoutVars>
      </dgm:prSet>
      <dgm:spPr/>
    </dgm:pt>
    <dgm:pt modelId="{DF3F28EE-94F7-4BF0-8988-41321D54350D}" type="pres">
      <dgm:prSet presAssocID="{013BA8CE-3217-42B4-9186-4F9DF9967CB2}" presName="Childtext1" presStyleLbl="revTx" presStyleIdx="1" presStyleCnt="3" custScaleX="163839" custLinFactNeighborX="-35585" custLinFactNeighborY="1048">
        <dgm:presLayoutVars>
          <dgm:chMax val="0"/>
          <dgm:chPref val="0"/>
          <dgm:bulletEnabled val="1"/>
        </dgm:presLayoutVars>
      </dgm:prSet>
      <dgm:spPr/>
    </dgm:pt>
    <dgm:pt modelId="{AB36F498-31C4-44CC-9E07-58CE7B197471}" type="pres">
      <dgm:prSet presAssocID="{013BA8CE-3217-42B4-9186-4F9DF9967CB2}" presName="BalanceSpacing" presStyleCnt="0"/>
      <dgm:spPr/>
    </dgm:pt>
    <dgm:pt modelId="{B3563458-0D19-4A41-BACD-C8B6CFFA2804}" type="pres">
      <dgm:prSet presAssocID="{013BA8CE-3217-42B4-9186-4F9DF9967CB2}" presName="BalanceSpacing1" presStyleCnt="0"/>
      <dgm:spPr/>
    </dgm:pt>
    <dgm:pt modelId="{3D6CB87D-92EB-4BE8-8049-017E6D64CEFF}" type="pres">
      <dgm:prSet presAssocID="{A43A1159-3E72-49FF-9B6C-99DA30FB789E}" presName="Accent1Text" presStyleLbl="node1" presStyleIdx="3" presStyleCnt="6"/>
      <dgm:spPr/>
    </dgm:pt>
    <dgm:pt modelId="{085AD786-BE74-46E8-BD47-125E2373FE96}" type="pres">
      <dgm:prSet presAssocID="{A43A1159-3E72-49FF-9B6C-99DA30FB789E}" presName="spaceBetweenRectangles" presStyleCnt="0"/>
      <dgm:spPr/>
    </dgm:pt>
    <dgm:pt modelId="{8E0D8C83-DBC2-4BFB-BA62-BF5BDF9E6EB5}" type="pres">
      <dgm:prSet presAssocID="{0EBCF59A-4C81-4D70-A0D1-BA30B55F2370}" presName="composite" presStyleCnt="0"/>
      <dgm:spPr/>
    </dgm:pt>
    <dgm:pt modelId="{4548CC7D-7725-4EE2-B74F-663667A49FAA}" type="pres">
      <dgm:prSet presAssocID="{0EBCF59A-4C81-4D70-A0D1-BA30B55F2370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12A14755-29F4-4F73-A984-2613F6B71AA6}" type="pres">
      <dgm:prSet presAssocID="{0EBCF59A-4C81-4D70-A0D1-BA30B55F237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1369205-2B8D-4107-BCA7-FAF87B6F84A2}" type="pres">
      <dgm:prSet presAssocID="{0EBCF59A-4C81-4D70-A0D1-BA30B55F2370}" presName="BalanceSpacing" presStyleCnt="0"/>
      <dgm:spPr/>
    </dgm:pt>
    <dgm:pt modelId="{31183FA0-4EF5-4709-A35B-FD4BF4AA63F2}" type="pres">
      <dgm:prSet presAssocID="{0EBCF59A-4C81-4D70-A0D1-BA30B55F2370}" presName="BalanceSpacing1" presStyleCnt="0"/>
      <dgm:spPr/>
    </dgm:pt>
    <dgm:pt modelId="{3848C312-3E02-4433-A08D-4EF6AAD56490}" type="pres">
      <dgm:prSet presAssocID="{B4FF0739-0C27-4F4F-8C43-4307357AF8A8}" presName="Accent1Text" presStyleLbl="node1" presStyleIdx="5" presStyleCnt="6" custScaleX="99382" custLinFactNeighborX="-4674" custLinFactNeighborY="-2834"/>
      <dgm:spPr/>
    </dgm:pt>
  </dgm:ptLst>
  <dgm:cxnLst>
    <dgm:cxn modelId="{B7B32718-6579-4B7D-AC31-A776AEC35B28}" srcId="{9E79767C-199D-4406-B8CA-F8CCC839B2E4}" destId="{0EBCF59A-4C81-4D70-A0D1-BA30B55F2370}" srcOrd="2" destOrd="0" parTransId="{6D2E12FB-5638-4D0D-8505-4EE501F5B94F}" sibTransId="{B4FF0739-0C27-4F4F-8C43-4307357AF8A8}"/>
    <dgm:cxn modelId="{983C443A-CD04-41FD-ABC3-4C779D5A8134}" srcId="{013BA8CE-3217-42B4-9186-4F9DF9967CB2}" destId="{98436C16-5A86-4D59-8F30-89334E5227DF}" srcOrd="0" destOrd="0" parTransId="{55C7F07B-5B93-4BA6-AD7D-50276032B876}" sibTransId="{BEDBBBE2-1A1F-4060-9221-CD34DAF4F038}"/>
    <dgm:cxn modelId="{D402C25E-9690-4808-99B6-0EB6E47B4971}" srcId="{9E79767C-199D-4406-B8CA-F8CCC839B2E4}" destId="{013BA8CE-3217-42B4-9186-4F9DF9967CB2}" srcOrd="1" destOrd="0" parTransId="{724E4E86-4E68-4E93-BA43-99F4B36BE309}" sibTransId="{A43A1159-3E72-49FF-9B6C-99DA30FB789E}"/>
    <dgm:cxn modelId="{944D1B46-6E8F-407F-82EE-8B5631BE593A}" type="presOf" srcId="{B35E0075-C966-4315-AC0E-7F8921D6914E}" destId="{BED8A497-AD03-4105-AB80-E19857275128}" srcOrd="0" destOrd="0" presId="urn:microsoft.com/office/officeart/2008/layout/AlternatingHexagons"/>
    <dgm:cxn modelId="{18F38A6E-03B0-4377-ADD7-6ADCD53433A4}" type="presOf" srcId="{98436C16-5A86-4D59-8F30-89334E5227DF}" destId="{DF3F28EE-94F7-4BF0-8988-41321D54350D}" srcOrd="0" destOrd="0" presId="urn:microsoft.com/office/officeart/2008/layout/AlternatingHexagons"/>
    <dgm:cxn modelId="{5FFC0A50-56FA-4036-A642-4BCB63AEEBB4}" type="presOf" srcId="{ADA21BA7-ACA4-493C-8792-69956AB357D3}" destId="{12A14755-29F4-4F73-A984-2613F6B71AA6}" srcOrd="0" destOrd="0" presId="urn:microsoft.com/office/officeart/2008/layout/AlternatingHexagons"/>
    <dgm:cxn modelId="{9072958B-C613-4EBE-963C-0E12B60470DF}" type="presOf" srcId="{B4FF0739-0C27-4F4F-8C43-4307357AF8A8}" destId="{3848C312-3E02-4433-A08D-4EF6AAD56490}" srcOrd="0" destOrd="0" presId="urn:microsoft.com/office/officeart/2008/layout/AlternatingHexagons"/>
    <dgm:cxn modelId="{21F53C98-EAF1-44C3-A00F-EC9CA710C28D}" type="presOf" srcId="{CCF61DB2-51E3-4A9A-84E5-217C4BCBA0A5}" destId="{8056E0C9-76CF-4CA3-87F6-6AE06B4225D4}" srcOrd="0" destOrd="0" presId="urn:microsoft.com/office/officeart/2008/layout/AlternatingHexagons"/>
    <dgm:cxn modelId="{7203509E-56B4-4711-AA24-51596A03D432}" srcId="{0EBCF59A-4C81-4D70-A0D1-BA30B55F2370}" destId="{ADA21BA7-ACA4-493C-8792-69956AB357D3}" srcOrd="0" destOrd="0" parTransId="{01033F09-4476-4D0A-B2C1-E32A82D61F24}" sibTransId="{2B32D76C-2695-44E8-AC3B-889F797A6A30}"/>
    <dgm:cxn modelId="{C2A6B5A3-1C7C-42B2-BD2A-C2DAD34FFF38}" type="presOf" srcId="{9E79767C-199D-4406-B8CA-F8CCC839B2E4}" destId="{072793ED-C2B9-4BE2-9923-EC3E8F639DE2}" srcOrd="0" destOrd="0" presId="urn:microsoft.com/office/officeart/2008/layout/AlternatingHexagons"/>
    <dgm:cxn modelId="{F7DAABB7-DB78-4FE7-8020-AD098ADD8E5F}" srcId="{9E79767C-199D-4406-B8CA-F8CCC839B2E4}" destId="{B35E0075-C966-4315-AC0E-7F8921D6914E}" srcOrd="0" destOrd="0" parTransId="{B1B959BA-138C-488C-BB74-8229D2FF97DA}" sibTransId="{CCF61DB2-51E3-4A9A-84E5-217C4BCBA0A5}"/>
    <dgm:cxn modelId="{953B8EC5-45B5-4FBC-8F7F-E0E965875580}" type="presOf" srcId="{0EBCF59A-4C81-4D70-A0D1-BA30B55F2370}" destId="{4548CC7D-7725-4EE2-B74F-663667A49FAA}" srcOrd="0" destOrd="0" presId="urn:microsoft.com/office/officeart/2008/layout/AlternatingHexagons"/>
    <dgm:cxn modelId="{CAA9BCDB-7BEF-4A48-BAA6-94B6037CF5B6}" type="presOf" srcId="{013BA8CE-3217-42B4-9186-4F9DF9967CB2}" destId="{568632DF-E69E-4531-A37A-3731B36219EC}" srcOrd="0" destOrd="0" presId="urn:microsoft.com/office/officeart/2008/layout/AlternatingHexagons"/>
    <dgm:cxn modelId="{E8AD9AF8-AAF3-44DE-8048-D16D491E19F3}" type="presOf" srcId="{A43A1159-3E72-49FF-9B6C-99DA30FB789E}" destId="{3D6CB87D-92EB-4BE8-8049-017E6D64CEFF}" srcOrd="0" destOrd="0" presId="urn:microsoft.com/office/officeart/2008/layout/AlternatingHexagons"/>
    <dgm:cxn modelId="{32583F95-913A-4707-AFD8-F9E3CE5D8204}" type="presParOf" srcId="{072793ED-C2B9-4BE2-9923-EC3E8F639DE2}" destId="{36E55977-78B0-41B4-B7A1-31F6E3C5E77F}" srcOrd="0" destOrd="0" presId="urn:microsoft.com/office/officeart/2008/layout/AlternatingHexagons"/>
    <dgm:cxn modelId="{A8659487-A635-486F-9CA9-900305EFBF4C}" type="presParOf" srcId="{36E55977-78B0-41B4-B7A1-31F6E3C5E77F}" destId="{BED8A497-AD03-4105-AB80-E19857275128}" srcOrd="0" destOrd="0" presId="urn:microsoft.com/office/officeart/2008/layout/AlternatingHexagons"/>
    <dgm:cxn modelId="{AE030757-EAAE-4A6B-AEDF-33F5A2906830}" type="presParOf" srcId="{36E55977-78B0-41B4-B7A1-31F6E3C5E77F}" destId="{9366A9D4-C4D5-4D1F-B9EB-7DA88C81017E}" srcOrd="1" destOrd="0" presId="urn:microsoft.com/office/officeart/2008/layout/AlternatingHexagons"/>
    <dgm:cxn modelId="{C84F85D0-C643-472D-B325-179DC79C80E5}" type="presParOf" srcId="{36E55977-78B0-41B4-B7A1-31F6E3C5E77F}" destId="{6CCAEBA7-4E1C-4C95-8323-964FA4D9BB2E}" srcOrd="2" destOrd="0" presId="urn:microsoft.com/office/officeart/2008/layout/AlternatingHexagons"/>
    <dgm:cxn modelId="{194C983A-5131-4187-B11D-831B96A456A2}" type="presParOf" srcId="{36E55977-78B0-41B4-B7A1-31F6E3C5E77F}" destId="{3C8FFAC3-1213-488B-BA87-BB0C0F67A929}" srcOrd="3" destOrd="0" presId="urn:microsoft.com/office/officeart/2008/layout/AlternatingHexagons"/>
    <dgm:cxn modelId="{6A783CAC-3AA0-4E19-91B5-F524AECB7F9D}" type="presParOf" srcId="{36E55977-78B0-41B4-B7A1-31F6E3C5E77F}" destId="{8056E0C9-76CF-4CA3-87F6-6AE06B4225D4}" srcOrd="4" destOrd="0" presId="urn:microsoft.com/office/officeart/2008/layout/AlternatingHexagons"/>
    <dgm:cxn modelId="{68071F88-F27F-4DFD-BAA4-A0658DC46205}" type="presParOf" srcId="{072793ED-C2B9-4BE2-9923-EC3E8F639DE2}" destId="{967BF53F-981B-4051-BC39-B334D2B88DF7}" srcOrd="1" destOrd="0" presId="urn:microsoft.com/office/officeart/2008/layout/AlternatingHexagons"/>
    <dgm:cxn modelId="{7F9E3B5B-8C11-436C-9D61-346911EA5EAE}" type="presParOf" srcId="{072793ED-C2B9-4BE2-9923-EC3E8F639DE2}" destId="{130B5D63-F758-4E0B-BAC9-A1F4F6F48149}" srcOrd="2" destOrd="0" presId="urn:microsoft.com/office/officeart/2008/layout/AlternatingHexagons"/>
    <dgm:cxn modelId="{C7AFDB59-2151-41E2-9B1E-6DCF45A53FEC}" type="presParOf" srcId="{130B5D63-F758-4E0B-BAC9-A1F4F6F48149}" destId="{568632DF-E69E-4531-A37A-3731B36219EC}" srcOrd="0" destOrd="0" presId="urn:microsoft.com/office/officeart/2008/layout/AlternatingHexagons"/>
    <dgm:cxn modelId="{CFE7D320-8368-427F-81E9-A29F71784DB7}" type="presParOf" srcId="{130B5D63-F758-4E0B-BAC9-A1F4F6F48149}" destId="{DF3F28EE-94F7-4BF0-8988-41321D54350D}" srcOrd="1" destOrd="0" presId="urn:microsoft.com/office/officeart/2008/layout/AlternatingHexagons"/>
    <dgm:cxn modelId="{BFBDA47E-780B-459E-9225-E153F3BE0B79}" type="presParOf" srcId="{130B5D63-F758-4E0B-BAC9-A1F4F6F48149}" destId="{AB36F498-31C4-44CC-9E07-58CE7B197471}" srcOrd="2" destOrd="0" presId="urn:microsoft.com/office/officeart/2008/layout/AlternatingHexagons"/>
    <dgm:cxn modelId="{CC9A617B-DD81-4DFA-90B5-CE5ECD50673E}" type="presParOf" srcId="{130B5D63-F758-4E0B-BAC9-A1F4F6F48149}" destId="{B3563458-0D19-4A41-BACD-C8B6CFFA2804}" srcOrd="3" destOrd="0" presId="urn:microsoft.com/office/officeart/2008/layout/AlternatingHexagons"/>
    <dgm:cxn modelId="{14D18F36-DB8B-4D2A-9A1C-F6F3CF0FC32D}" type="presParOf" srcId="{130B5D63-F758-4E0B-BAC9-A1F4F6F48149}" destId="{3D6CB87D-92EB-4BE8-8049-017E6D64CEFF}" srcOrd="4" destOrd="0" presId="urn:microsoft.com/office/officeart/2008/layout/AlternatingHexagons"/>
    <dgm:cxn modelId="{E37D8EEF-DC14-4DEC-92C4-F12E354081B5}" type="presParOf" srcId="{072793ED-C2B9-4BE2-9923-EC3E8F639DE2}" destId="{085AD786-BE74-46E8-BD47-125E2373FE96}" srcOrd="3" destOrd="0" presId="urn:microsoft.com/office/officeart/2008/layout/AlternatingHexagons"/>
    <dgm:cxn modelId="{321F2839-A364-4D4A-BA26-C338ABA15948}" type="presParOf" srcId="{072793ED-C2B9-4BE2-9923-EC3E8F639DE2}" destId="{8E0D8C83-DBC2-4BFB-BA62-BF5BDF9E6EB5}" srcOrd="4" destOrd="0" presId="urn:microsoft.com/office/officeart/2008/layout/AlternatingHexagons"/>
    <dgm:cxn modelId="{3CCC2EC3-2652-407A-8D82-0EBEA77589FC}" type="presParOf" srcId="{8E0D8C83-DBC2-4BFB-BA62-BF5BDF9E6EB5}" destId="{4548CC7D-7725-4EE2-B74F-663667A49FAA}" srcOrd="0" destOrd="0" presId="urn:microsoft.com/office/officeart/2008/layout/AlternatingHexagons"/>
    <dgm:cxn modelId="{3202E380-F711-4A47-859F-B829FF03701F}" type="presParOf" srcId="{8E0D8C83-DBC2-4BFB-BA62-BF5BDF9E6EB5}" destId="{12A14755-29F4-4F73-A984-2613F6B71AA6}" srcOrd="1" destOrd="0" presId="urn:microsoft.com/office/officeart/2008/layout/AlternatingHexagons"/>
    <dgm:cxn modelId="{45F9D7FA-E7B4-4631-87AC-16846ABA574D}" type="presParOf" srcId="{8E0D8C83-DBC2-4BFB-BA62-BF5BDF9E6EB5}" destId="{C1369205-2B8D-4107-BCA7-FAF87B6F84A2}" srcOrd="2" destOrd="0" presId="urn:microsoft.com/office/officeart/2008/layout/AlternatingHexagons"/>
    <dgm:cxn modelId="{9C3428D1-BC46-415D-A90B-B4115B0E3B26}" type="presParOf" srcId="{8E0D8C83-DBC2-4BFB-BA62-BF5BDF9E6EB5}" destId="{31183FA0-4EF5-4709-A35B-FD4BF4AA63F2}" srcOrd="3" destOrd="0" presId="urn:microsoft.com/office/officeart/2008/layout/AlternatingHexagons"/>
    <dgm:cxn modelId="{ACC11B3B-BE08-4C0E-999E-87E233705408}" type="presParOf" srcId="{8E0D8C83-DBC2-4BFB-BA62-BF5BDF9E6EB5}" destId="{3848C312-3E02-4433-A08D-4EF6AAD5649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8A497-AD03-4105-AB80-E19857275128}">
      <dsp:nvSpPr>
        <dsp:cNvPr id="0" name=""/>
        <dsp:cNvSpPr/>
      </dsp:nvSpPr>
      <dsp:spPr>
        <a:xfrm rot="5400000">
          <a:off x="4583215" y="149204"/>
          <a:ext cx="2248682" cy="195635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solidFill>
                <a:schemeClr val="bg1">
                  <a:lumMod val="65000"/>
                  <a:lumOff val="35000"/>
                </a:schemeClr>
              </a:solidFill>
            </a:rPr>
            <a:t>WORKS TRUCKS AND FORKLIFTS</a:t>
          </a:r>
        </a:p>
      </dsp:txBody>
      <dsp:txXfrm rot="-5400000">
        <a:off x="5034244" y="353460"/>
        <a:ext cx="1346623" cy="1547842"/>
      </dsp:txXfrm>
    </dsp:sp>
    <dsp:sp modelId="{9366A9D4-C4D5-4D1F-B9EB-7DA88C81017E}">
      <dsp:nvSpPr>
        <dsp:cNvPr id="0" name=""/>
        <dsp:cNvSpPr/>
      </dsp:nvSpPr>
      <dsp:spPr>
        <a:xfrm>
          <a:off x="6895997" y="384195"/>
          <a:ext cx="2509529" cy="1349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6E0C9-76CF-4CA3-87F6-6AE06B4225D4}">
      <dsp:nvSpPr>
        <dsp:cNvPr id="0" name=""/>
        <dsp:cNvSpPr/>
      </dsp:nvSpPr>
      <dsp:spPr>
        <a:xfrm rot="5400000">
          <a:off x="2401763" y="273084"/>
          <a:ext cx="2248682" cy="195635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600" kern="1200" dirty="0"/>
          </a:br>
          <a:endParaRPr lang="en-US" sz="1100" kern="1200" dirty="0"/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>
                  <a:lumMod val="65000"/>
                  <a:lumOff val="35000"/>
                </a:schemeClr>
              </a:solidFill>
            </a:rPr>
            <a:t>MEAT OF BOVINE ANIMALS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 dirty="0"/>
        </a:p>
      </dsp:txBody>
      <dsp:txXfrm rot="-5400000">
        <a:off x="2852792" y="477340"/>
        <a:ext cx="1346623" cy="1547842"/>
      </dsp:txXfrm>
    </dsp:sp>
    <dsp:sp modelId="{568632DF-E69E-4531-A37A-3731B36219EC}">
      <dsp:nvSpPr>
        <dsp:cNvPr id="0" name=""/>
        <dsp:cNvSpPr/>
      </dsp:nvSpPr>
      <dsp:spPr>
        <a:xfrm rot="5400000">
          <a:off x="3910331" y="1973312"/>
          <a:ext cx="2248682" cy="212550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>
              <a:solidFill>
                <a:schemeClr val="bg1">
                  <a:lumMod val="65000"/>
                  <a:lumOff val="35000"/>
                </a:schemeClr>
              </a:solidFill>
            </a:rPr>
            <a:t>TECHNOLOGY MACHINES</a:t>
          </a:r>
          <a:endParaRPr lang="es-CO" sz="900" kern="1200" dirty="0">
            <a:solidFill>
              <a:schemeClr val="bg1">
                <a:lumMod val="65000"/>
                <a:lumOff val="35000"/>
              </a:schemeClr>
            </a:solidFill>
          </a:endParaRPr>
        </a:p>
      </dsp:txBody>
      <dsp:txXfrm rot="-5400000">
        <a:off x="4316469" y="2276236"/>
        <a:ext cx="1436406" cy="1519652"/>
      </dsp:txXfrm>
    </dsp:sp>
    <dsp:sp modelId="{DF3F28EE-94F7-4BF0-8988-41321D54350D}">
      <dsp:nvSpPr>
        <dsp:cNvPr id="0" name=""/>
        <dsp:cNvSpPr/>
      </dsp:nvSpPr>
      <dsp:spPr>
        <a:xfrm>
          <a:off x="0" y="2375597"/>
          <a:ext cx="3978956" cy="1349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i="0" kern="1200" spc="0" baseline="0" dirty="0">
              <a:solidFill>
                <a:srgbClr val="7CA655"/>
              </a:solidFill>
              <a:latin typeface="Franklin Gothic Demi"/>
              <a:ea typeface="+mn-ea"/>
              <a:cs typeface="+mn-cs"/>
            </a:rPr>
            <a:t>EXPORT </a:t>
          </a:r>
          <a:r>
            <a:rPr lang="es-MX" sz="2000" b="0" i="0" kern="1200" spc="0" baseline="0" dirty="0">
              <a:solidFill>
                <a:schemeClr val="tx2"/>
              </a:solidFill>
              <a:latin typeface="+mj-lt"/>
              <a:ea typeface="+mn-ea"/>
              <a:cs typeface="+mn-cs"/>
            </a:rPr>
            <a:t>PRODUCTS</a:t>
          </a:r>
          <a:endParaRPr lang="es-CO" sz="2000" b="0" i="0" kern="1200" spc="0" baseline="0" dirty="0">
            <a:solidFill>
              <a:schemeClr val="tx2"/>
            </a:solidFill>
            <a:latin typeface="+mj-lt"/>
            <a:ea typeface="+mn-ea"/>
            <a:cs typeface="+mn-cs"/>
          </a:endParaRPr>
        </a:p>
      </dsp:txBody>
      <dsp:txXfrm>
        <a:off x="0" y="2375597"/>
        <a:ext cx="3978956" cy="1349209"/>
      </dsp:txXfrm>
    </dsp:sp>
    <dsp:sp modelId="{3D6CB87D-92EB-4BE8-8049-017E6D64CEFF}">
      <dsp:nvSpPr>
        <dsp:cNvPr id="0" name=""/>
        <dsp:cNvSpPr/>
      </dsp:nvSpPr>
      <dsp:spPr>
        <a:xfrm rot="5400000">
          <a:off x="6023193" y="2057886"/>
          <a:ext cx="2248682" cy="195635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bg1">
                  <a:lumMod val="65000"/>
                  <a:lumOff val="35000"/>
                </a:schemeClr>
              </a:solidFill>
              <a:latin typeface="Franklin Gothic Book"/>
              <a:ea typeface="+mn-ea"/>
              <a:cs typeface="+mn-cs"/>
            </a:rPr>
            <a:t>ANIMAL FEED PREP</a:t>
          </a:r>
        </a:p>
      </dsp:txBody>
      <dsp:txXfrm rot="-5400000">
        <a:off x="6474222" y="2262142"/>
        <a:ext cx="1346623" cy="1547842"/>
      </dsp:txXfrm>
    </dsp:sp>
    <dsp:sp modelId="{4548CC7D-7725-4EE2-B74F-663667A49FAA}">
      <dsp:nvSpPr>
        <dsp:cNvPr id="0" name=""/>
        <dsp:cNvSpPr/>
      </dsp:nvSpPr>
      <dsp:spPr>
        <a:xfrm rot="5400000">
          <a:off x="4583215" y="3966567"/>
          <a:ext cx="2248682" cy="195635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solidFill>
                <a:schemeClr val="bg1">
                  <a:lumMod val="65000"/>
                  <a:lumOff val="35000"/>
                </a:schemeClr>
              </a:solidFill>
            </a:rPr>
            <a:t>VACCINES FOR VETRINARY MEDICINE</a:t>
          </a:r>
        </a:p>
      </dsp:txBody>
      <dsp:txXfrm rot="-5400000">
        <a:off x="5034244" y="4170823"/>
        <a:ext cx="1346623" cy="1547842"/>
      </dsp:txXfrm>
    </dsp:sp>
    <dsp:sp modelId="{12A14755-29F4-4F73-A984-2613F6B71AA6}">
      <dsp:nvSpPr>
        <dsp:cNvPr id="0" name=""/>
        <dsp:cNvSpPr/>
      </dsp:nvSpPr>
      <dsp:spPr>
        <a:xfrm>
          <a:off x="6745098" y="4270140"/>
          <a:ext cx="2509529" cy="1349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900" kern="1200" dirty="0"/>
        </a:p>
      </dsp:txBody>
      <dsp:txXfrm>
        <a:off x="6745098" y="4270140"/>
        <a:ext cx="2509529" cy="1349209"/>
      </dsp:txXfrm>
    </dsp:sp>
    <dsp:sp modelId="{3848C312-3E02-4433-A08D-4EF6AAD56490}">
      <dsp:nvSpPr>
        <dsp:cNvPr id="0" name=""/>
        <dsp:cNvSpPr/>
      </dsp:nvSpPr>
      <dsp:spPr>
        <a:xfrm rot="5400000">
          <a:off x="2378913" y="3908885"/>
          <a:ext cx="2248682" cy="194426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solidFill>
                <a:schemeClr val="bg1">
                  <a:lumMod val="65000"/>
                  <a:lumOff val="35000"/>
                </a:schemeClr>
              </a:solidFill>
            </a:rPr>
            <a:t>FOOD</a:t>
          </a:r>
          <a:r>
            <a:rPr lang="es-MX" sz="800" kern="1200" dirty="0">
              <a:solidFill>
                <a:schemeClr val="bg1">
                  <a:lumMod val="65000"/>
                  <a:lumOff val="35000"/>
                </a:schemeClr>
              </a:solidFill>
            </a:rPr>
            <a:t> </a:t>
          </a:r>
          <a:r>
            <a:rPr lang="es-MX" sz="1200" kern="1200" dirty="0">
              <a:solidFill>
                <a:schemeClr val="bg1">
                  <a:lumMod val="65000"/>
                  <a:lumOff val="35000"/>
                </a:schemeClr>
              </a:solidFill>
            </a:rPr>
            <a:t>PREPARATIONS</a:t>
          </a:r>
          <a:endParaRPr lang="es-CO" sz="1200" kern="1200" dirty="0">
            <a:solidFill>
              <a:schemeClr val="bg1">
                <a:lumMod val="65000"/>
                <a:lumOff val="35000"/>
              </a:schemeClr>
            </a:solidFill>
          </a:endParaRPr>
        </a:p>
      </dsp:txBody>
      <dsp:txXfrm rot="-5400000">
        <a:off x="2833232" y="4106088"/>
        <a:ext cx="1340043" cy="1549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Header Placeholder 1">
            <a:extLst>
              <a:ext uri="{FF2B5EF4-FFF2-40B4-BE49-F238E27FC236}">
                <a16:creationId xmlns:a16="http://schemas.microsoft.com/office/drawing/2014/main" id="{1E95AFF9-EDA9-47A0-938D-371B51B7C3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6627" name="Date Placeholder 2">
            <a:extLst>
              <a:ext uri="{FF2B5EF4-FFF2-40B4-BE49-F238E27FC236}">
                <a16:creationId xmlns:a16="http://schemas.microsoft.com/office/drawing/2014/main" id="{85BC7945-18BD-40F5-99BD-8018EFA3CF4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59834FD-FFD5-41C2-AD35-7CF3A49C1552}" type="datetimeFigureOut">
              <a:rPr lang="en-US" altLang="en-US"/>
              <a:pPr>
                <a:defRPr/>
              </a:pPr>
              <a:t>3/24/2021</a:t>
            </a:fld>
            <a:endParaRPr lang="en-US" altLang="en-US" dirty="0"/>
          </a:p>
        </p:txBody>
      </p:sp>
      <p:sp>
        <p:nvSpPr>
          <p:cNvPr id="26628" name="Footer Placeholder 3">
            <a:extLst>
              <a:ext uri="{FF2B5EF4-FFF2-40B4-BE49-F238E27FC236}">
                <a16:creationId xmlns:a16="http://schemas.microsoft.com/office/drawing/2014/main" id="{7C3B1E44-9DAC-4533-A8C0-E0AF9FB27E5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6629" name="Slide Number Placeholder 4">
            <a:extLst>
              <a:ext uri="{FF2B5EF4-FFF2-40B4-BE49-F238E27FC236}">
                <a16:creationId xmlns:a16="http://schemas.microsoft.com/office/drawing/2014/main" id="{BCD8F012-4C22-44AF-8D47-0B5AB0BCFD4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23B455-93F4-4E41-B3EE-B5A27C85EBA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hape 481">
            <a:extLst>
              <a:ext uri="{FF2B5EF4-FFF2-40B4-BE49-F238E27FC236}">
                <a16:creationId xmlns:a16="http://schemas.microsoft.com/office/drawing/2014/main" id="{F6AD7C9B-C0D2-447B-A262-696934E4A57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5603" name="Shape 482">
            <a:extLst>
              <a:ext uri="{FF2B5EF4-FFF2-40B4-BE49-F238E27FC236}">
                <a16:creationId xmlns:a16="http://schemas.microsoft.com/office/drawing/2014/main" id="{AEF59899-A9FC-467D-8616-4B4DA6E9BE20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Helvetica Neu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04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369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454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191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457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0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95E562C-4E81-5E42-BCAB-C22512EB99BB}"/>
              </a:ext>
            </a:extLst>
          </p:cNvPr>
          <p:cNvSpPr/>
          <p:nvPr userDrawn="1"/>
        </p:nvSpPr>
        <p:spPr>
          <a:xfrm>
            <a:off x="0" y="4347148"/>
            <a:ext cx="24384000" cy="93688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2037825-B979-E94D-BB2B-7AC8918E21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901" y="4347148"/>
            <a:ext cx="24395801" cy="9368852"/>
          </a:xfrm>
          <a:custGeom>
            <a:avLst/>
            <a:gdLst>
              <a:gd name="connsiteX0" fmla="*/ 0 w 24395801"/>
              <a:gd name="connsiteY0" fmla="*/ 0 h 9368852"/>
              <a:gd name="connsiteX1" fmla="*/ 5901 w 24395801"/>
              <a:gd name="connsiteY1" fmla="*/ 0 h 9368852"/>
              <a:gd name="connsiteX2" fmla="*/ 5901 w 24395801"/>
              <a:gd name="connsiteY2" fmla="*/ 1711816 h 9368852"/>
              <a:gd name="connsiteX3" fmla="*/ 10121699 w 24395801"/>
              <a:gd name="connsiteY3" fmla="*/ 1711816 h 9368852"/>
              <a:gd name="connsiteX4" fmla="*/ 11833515 w 24395801"/>
              <a:gd name="connsiteY4" fmla="*/ 0 h 9368852"/>
              <a:gd name="connsiteX5" fmla="*/ 24395801 w 24395801"/>
              <a:gd name="connsiteY5" fmla="*/ 0 h 9368852"/>
              <a:gd name="connsiteX6" fmla="*/ 24395801 w 24395801"/>
              <a:gd name="connsiteY6" fmla="*/ 9368852 h 9368852"/>
              <a:gd name="connsiteX7" fmla="*/ 0 w 24395801"/>
              <a:gd name="connsiteY7" fmla="*/ 9368852 h 936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95801" h="9368852">
                <a:moveTo>
                  <a:pt x="0" y="0"/>
                </a:moveTo>
                <a:lnTo>
                  <a:pt x="5901" y="0"/>
                </a:lnTo>
                <a:lnTo>
                  <a:pt x="5901" y="1711816"/>
                </a:lnTo>
                <a:lnTo>
                  <a:pt x="10121699" y="1711816"/>
                </a:lnTo>
                <a:lnTo>
                  <a:pt x="11833515" y="0"/>
                </a:lnTo>
                <a:lnTo>
                  <a:pt x="24395801" y="0"/>
                </a:lnTo>
                <a:lnTo>
                  <a:pt x="24395801" y="9368852"/>
                </a:lnTo>
                <a:lnTo>
                  <a:pt x="0" y="936885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   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03B4638E-DFA7-964B-AEC0-7B864A0FB172}"/>
              </a:ext>
            </a:extLst>
          </p:cNvPr>
          <p:cNvSpPr/>
          <p:nvPr userDrawn="1"/>
        </p:nvSpPr>
        <p:spPr>
          <a:xfrm>
            <a:off x="0" y="2635332"/>
            <a:ext cx="11827614" cy="3423632"/>
          </a:xfrm>
          <a:prstGeom prst="homePlate">
            <a:avLst/>
          </a:prstGeom>
          <a:solidFill>
            <a:srgbClr val="123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485189-6499-A044-B5C3-9B982D5C2414}"/>
              </a:ext>
            </a:extLst>
          </p:cNvPr>
          <p:cNvSpPr/>
          <p:nvPr userDrawn="1"/>
        </p:nvSpPr>
        <p:spPr>
          <a:xfrm>
            <a:off x="8052426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5BB0FC8-0A74-F145-AEB3-FA5236018A6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812082" y="10433051"/>
            <a:ext cx="3697142" cy="2124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icon to insert KDC logo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68CB60-5879-FE45-8B92-6BECF2E3BE35}"/>
              </a:ext>
            </a:extLst>
          </p:cNvPr>
          <p:cNvSpPr txBox="1"/>
          <p:nvPr userDrawn="1"/>
        </p:nvSpPr>
        <p:spPr>
          <a:xfrm>
            <a:off x="5003272" y="541883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7AA9EC5-7320-8C44-AAAD-AC75A095A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5525" y="3254375"/>
            <a:ext cx="8631238" cy="218598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72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 b="1" i="0">
                <a:latin typeface="Gotham" pitchFamily="2" charset="0"/>
                <a:cs typeface="Gotham" pitchFamily="2" charset="0"/>
              </a:defRPr>
            </a:lvl2pPr>
            <a:lvl3pPr>
              <a:defRPr sz="7200" b="1" i="0">
                <a:latin typeface="Gotham" pitchFamily="2" charset="0"/>
                <a:cs typeface="Gotham" pitchFamily="2" charset="0"/>
              </a:defRPr>
            </a:lvl3pPr>
            <a:lvl4pPr>
              <a:defRPr sz="7200" b="1" i="0">
                <a:latin typeface="Gotham" pitchFamily="2" charset="0"/>
                <a:cs typeface="Gotham" pitchFamily="2" charset="0"/>
              </a:defRPr>
            </a:lvl4pPr>
            <a:lvl5pPr>
              <a:defRPr sz="7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40603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_Horizontal Icon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A411AE0F-5B0F-B340-A75A-20426E3D95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8937" y="8631034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98E4583-E92B-8E4C-BE22-00538C2C87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507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74C992B2-07E1-044D-8EB3-8CE1E9708A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06370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0DCFC5DE-F0BA-E047-88B4-9023643E802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42970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52506C24-A15C-8A41-8D36-48EF061FB55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824323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C247FFE-094C-D443-8D9E-558CFB6C08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297830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FB8E18-66DF-094C-8C7E-60427616E4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43791"/>
            <a:ext cx="24414480" cy="1273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565144-A91E-4244-953C-8B2423130E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8876F8-8148-F244-832A-3A0362DC1D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16316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_Horizontal Icon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A411AE0F-5B0F-B340-A75A-20426E3D95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3483" y="8631034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98E4583-E92B-8E4C-BE22-00538C2C87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4945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74C992B2-07E1-044D-8EB3-8CE1E9708A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69895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D60ECE17-4F01-0A49-AE73-9966476775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084030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0DA1EEE1-3C28-AE45-ADAA-6FA2664837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96408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64C8671C-5F1A-A042-9A84-C03FD74A32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04944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A79A4D53-D401-DF4B-A3B0-A802020B64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561078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38C9A4BD-1631-444F-B6E9-BB26FCC28A4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41309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5D95FA-8C1B-5744-8882-8C6CC99CF1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43791"/>
            <a:ext cx="24414480" cy="1273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908339-097D-104B-AFEF-B0EEA2882A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E66922-E9DD-334E-A646-E19FB4DC27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16002287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Image_Horizontal Ic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BF4F640-8C35-E644-8C17-383943F955BB}"/>
              </a:ext>
            </a:extLst>
          </p:cNvPr>
          <p:cNvSpPr/>
          <p:nvPr userDrawn="1"/>
        </p:nvSpPr>
        <p:spPr>
          <a:xfrm>
            <a:off x="-1" y="0"/>
            <a:ext cx="24384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2F9552-F131-0847-9A29-793EBDA26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" y="12443791"/>
            <a:ext cx="24414480" cy="1273799"/>
          </a:xfrm>
          <a:prstGeom prst="rect">
            <a:avLst/>
          </a:prstGeom>
        </p:spPr>
      </p:pic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A411AE0F-5B0F-B340-A75A-20426E3D95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8937" y="8631034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98E4583-E92B-8E4C-BE22-00538C2C87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507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74C992B2-07E1-044D-8EB3-8CE1E9708A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06370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9B3446AC-B9A6-E344-8539-74421E831F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438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0DCFC5DE-F0BA-E047-88B4-9023643E802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42970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52506C24-A15C-8A41-8D36-48EF061FB55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824323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C247FFE-094C-D443-8D9E-558CFB6C08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297830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973EA4-7DC4-F04F-AD87-5E356735C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43791"/>
            <a:ext cx="24414480" cy="1273798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005AAA7-6DB4-1B4F-90AF-3C6A5CA3A2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17427" y="9763125"/>
            <a:ext cx="14779625" cy="216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B9D35A-82EF-4E48-BDE1-10A08B0177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749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Overlay_Horizontal Icon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C0D5B3-A93C-A44E-8943-B22FB4F6F727}"/>
              </a:ext>
            </a:extLst>
          </p:cNvPr>
          <p:cNvSpPr/>
          <p:nvPr userDrawn="1"/>
        </p:nvSpPr>
        <p:spPr>
          <a:xfrm>
            <a:off x="-2944" y="0"/>
            <a:ext cx="24386943" cy="13716000"/>
          </a:xfrm>
          <a:prstGeom prst="rect">
            <a:avLst/>
          </a:prstGeom>
          <a:solidFill>
            <a:srgbClr val="3D38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3EAB66-01FB-9D43-94D0-6C79E07D5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" t="30104" r="23234" b="12942"/>
          <a:stretch/>
        </p:blipFill>
        <p:spPr>
          <a:xfrm>
            <a:off x="-2948" y="1"/>
            <a:ext cx="24386944" cy="13715999"/>
          </a:xfrm>
          <a:prstGeom prst="rect">
            <a:avLst/>
          </a:prstGeom>
        </p:spPr>
      </p:pic>
      <p:sp>
        <p:nvSpPr>
          <p:cNvPr id="29" name="Diamond 28">
            <a:extLst>
              <a:ext uri="{FF2B5EF4-FFF2-40B4-BE49-F238E27FC236}">
                <a16:creationId xmlns:a16="http://schemas.microsoft.com/office/drawing/2014/main" id="{8CF6222C-524F-4F48-A4B1-CCFFE1E2F67F}"/>
              </a:ext>
            </a:extLst>
          </p:cNvPr>
          <p:cNvSpPr/>
          <p:nvPr userDrawn="1"/>
        </p:nvSpPr>
        <p:spPr>
          <a:xfrm>
            <a:off x="11623818" y="-566709"/>
            <a:ext cx="1133416" cy="1133416"/>
          </a:xfrm>
          <a:prstGeom prst="diamond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A54BA35B-F484-BF41-A90F-9427462ED4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8937" y="10618884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6E61DFA3-1353-344E-89A3-BF37FB17B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507" y="1061019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B0170AB-E64A-AC4D-BC72-2E599B1B95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06370" y="1061019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E89BAEB1-8D05-AE42-97C1-3C5CAD27667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42970" y="747425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6CCE198-E0DB-0142-835F-1BED6E5699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824323" y="747425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14C43A5F-9D8F-0145-85D2-AB52892F54B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297830" y="747425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AB22626-6BAD-0447-8603-0BAD0368BA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73837" y="3354780"/>
            <a:ext cx="13033375" cy="2252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0" b="1" i="0">
                <a:solidFill>
                  <a:schemeClr val="bg1"/>
                </a:solidFill>
                <a:latin typeface="Gotham Black" pitchFamily="2" charset="0"/>
                <a:cs typeface="Gotham Black" pitchFamily="2" charset="0"/>
              </a:defRPr>
            </a:lvl1pPr>
            <a:lvl2pPr marL="635000" indent="0">
              <a:buNone/>
              <a:defRPr sz="12000">
                <a:latin typeface="Gotham Medium" pitchFamily="2" charset="0"/>
                <a:cs typeface="Gotham Medium" pitchFamily="2" charset="0"/>
              </a:defRPr>
            </a:lvl2pPr>
            <a:lvl3pPr marL="1270000" indent="0">
              <a:buNone/>
              <a:defRPr sz="12000">
                <a:latin typeface="Gotham Medium" pitchFamily="2" charset="0"/>
                <a:cs typeface="Gotham Medium" pitchFamily="2" charset="0"/>
              </a:defRPr>
            </a:lvl3pPr>
            <a:lvl4pPr marL="1905000" indent="0">
              <a:buNone/>
              <a:defRPr sz="12000">
                <a:latin typeface="Gotham Medium" pitchFamily="2" charset="0"/>
                <a:cs typeface="Gotham Medium" pitchFamily="2" charset="0"/>
              </a:defRPr>
            </a:lvl4pPr>
            <a:lvl5pPr marL="2540000" indent="0">
              <a:buNone/>
              <a:defRPr sz="120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AC204D-0510-3547-95D2-4BEB720C92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3048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51D76D-DEDB-6642-BBB1-5B9366DDD2A8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353524-AA5C-324A-ABB9-39D1F72A3585}"/>
              </a:ext>
            </a:extLst>
          </p:cNvPr>
          <p:cNvSpPr/>
          <p:nvPr userDrawn="1"/>
        </p:nvSpPr>
        <p:spPr>
          <a:xfrm>
            <a:off x="0" y="3108960"/>
            <a:ext cx="24384000" cy="106070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C62F2D5-02DE-8647-A733-3EDC1CE978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108960"/>
            <a:ext cx="24384000" cy="1060704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to insert chart/map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CD2D6FA-7050-8343-8036-C6715F4883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285717"/>
            <a:ext cx="24384000" cy="561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706955E7-DB64-B344-928D-30E0927E789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2577425" y="12633325"/>
            <a:ext cx="1522369" cy="883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icon to insert KDC Logo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D286FF-F210-5B46-88C5-E74A5F2298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204227286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5B4DC3D-1C5E-D449-9B7E-AE5F2C4CFED2}"/>
              </a:ext>
            </a:extLst>
          </p:cNvPr>
          <p:cNvSpPr/>
          <p:nvPr userDrawn="1"/>
        </p:nvSpPr>
        <p:spPr>
          <a:xfrm>
            <a:off x="1651626" y="4581524"/>
            <a:ext cx="6400800" cy="45815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09D365A3-CD8A-A749-B055-04485985A2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1626" y="9653528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IMAGE 1 TITLE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6A23D407-92A8-604C-8E34-296B2E4892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92226" y="9655056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IMAGE 2 TITLE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00BBD26-DD34-8E48-B37F-E57C5B031F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387218" y="9655056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IMAGE 3 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F6E5D435-EBD4-134C-B187-4C01818EBC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1626" y="10211340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BADC8740-1FAF-F545-B9D4-1926A64FD3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1598" y="10211340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34045562-EB37-9B46-8956-F5C5F3A765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387217" y="10211340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EA6B35F-ECE5-C947-A066-CCB0F0834E44}"/>
              </a:ext>
            </a:extLst>
          </p:cNvPr>
          <p:cNvSpPr/>
          <p:nvPr userDrawn="1"/>
        </p:nvSpPr>
        <p:spPr>
          <a:xfrm>
            <a:off x="8963774" y="4581524"/>
            <a:ext cx="6400800" cy="45815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47FC487-41A5-364F-AAB0-AF114FBD9D7B}"/>
              </a:ext>
            </a:extLst>
          </p:cNvPr>
          <p:cNvSpPr/>
          <p:nvPr userDrawn="1"/>
        </p:nvSpPr>
        <p:spPr>
          <a:xfrm>
            <a:off x="16359393" y="4581524"/>
            <a:ext cx="6400800" cy="45815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9" name="Picture Placeholder 12">
            <a:extLst>
              <a:ext uri="{FF2B5EF4-FFF2-40B4-BE49-F238E27FC236}">
                <a16:creationId xmlns:a16="http://schemas.microsoft.com/office/drawing/2014/main" id="{66EAC143-13F9-754B-88DB-75CC27234B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51626" y="4581524"/>
            <a:ext cx="6400799" cy="4581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50" name="Picture Placeholder 12">
            <a:extLst>
              <a:ext uri="{FF2B5EF4-FFF2-40B4-BE49-F238E27FC236}">
                <a16:creationId xmlns:a16="http://schemas.microsoft.com/office/drawing/2014/main" id="{AC1778F6-79C7-A548-866D-990EB925F31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963775" y="4581524"/>
            <a:ext cx="6400799" cy="4581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51" name="Picture Placeholder 12">
            <a:extLst>
              <a:ext uri="{FF2B5EF4-FFF2-40B4-BE49-F238E27FC236}">
                <a16:creationId xmlns:a16="http://schemas.microsoft.com/office/drawing/2014/main" id="{7713A5D9-475A-AD4C-8E58-ADD21A65E25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6359394" y="4581524"/>
            <a:ext cx="6400799" cy="4581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to insert image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A3A255F-C96A-7344-ABA7-8A3915B090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DBD70D-BF96-6644-9EA7-DE504D3FB2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7337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893281E-465B-D04C-92DD-FD693C963328}"/>
              </a:ext>
            </a:extLst>
          </p:cNvPr>
          <p:cNvSpPr/>
          <p:nvPr userDrawn="1"/>
        </p:nvSpPr>
        <p:spPr>
          <a:xfrm>
            <a:off x="12727230" y="4129548"/>
            <a:ext cx="9143999" cy="54716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06C55A-C6C6-9A44-A95F-F37B93B4CFA0}"/>
              </a:ext>
            </a:extLst>
          </p:cNvPr>
          <p:cNvSpPr/>
          <p:nvPr userDrawn="1"/>
        </p:nvSpPr>
        <p:spPr>
          <a:xfrm>
            <a:off x="8052426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97E42F56-144C-CC47-B9AD-E9A8D1C9E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3823" y="9731243"/>
            <a:ext cx="9144000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IMAGE 1 TITLE</a:t>
            </a:r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02675C56-356C-C04C-B513-FAFF35969E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13823" y="10289055"/>
            <a:ext cx="9144000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1DC3FBEE-265B-2244-9F1F-A88CEFCED4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27859" y="9764195"/>
            <a:ext cx="9143998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IMAGE 2 TITLE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109043F6-6A06-5C4B-A115-F442B2642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727231" y="10320479"/>
            <a:ext cx="9143998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88C1F54-312B-BA46-91F8-83B6C738149F}"/>
              </a:ext>
            </a:extLst>
          </p:cNvPr>
          <p:cNvSpPr/>
          <p:nvPr userDrawn="1"/>
        </p:nvSpPr>
        <p:spPr>
          <a:xfrm>
            <a:off x="2413821" y="4129548"/>
            <a:ext cx="9143999" cy="54716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E1A1C119-7640-9A48-A9A6-2A1DE8BCA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285717"/>
            <a:ext cx="24384000" cy="561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62" name="Picture Placeholder 12">
            <a:extLst>
              <a:ext uri="{FF2B5EF4-FFF2-40B4-BE49-F238E27FC236}">
                <a16:creationId xmlns:a16="http://schemas.microsoft.com/office/drawing/2014/main" id="{951BCBD5-E48A-CA4D-BF3F-B85C0F628E7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2727231" y="4129548"/>
            <a:ext cx="9143999" cy="5471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64" name="Picture Placeholder 12">
            <a:extLst>
              <a:ext uri="{FF2B5EF4-FFF2-40B4-BE49-F238E27FC236}">
                <a16:creationId xmlns:a16="http://schemas.microsoft.com/office/drawing/2014/main" id="{C8701B5E-EC8B-C74A-A568-CB0F589CF82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13819" y="4129548"/>
            <a:ext cx="9143999" cy="5471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A1564FF-2046-2247-97F9-4BD1726F71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B30CA4-27DE-B141-904D-9F32C6610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6608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893281E-465B-D04C-92DD-FD693C963328}"/>
              </a:ext>
            </a:extLst>
          </p:cNvPr>
          <p:cNvSpPr/>
          <p:nvPr userDrawn="1"/>
        </p:nvSpPr>
        <p:spPr>
          <a:xfrm>
            <a:off x="12727230" y="4129548"/>
            <a:ext cx="9143999" cy="54716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06C55A-C6C6-9A44-A95F-F37B93B4CFA0}"/>
              </a:ext>
            </a:extLst>
          </p:cNvPr>
          <p:cNvSpPr/>
          <p:nvPr userDrawn="1"/>
        </p:nvSpPr>
        <p:spPr>
          <a:xfrm>
            <a:off x="8052426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88C1F54-312B-BA46-91F8-83B6C738149F}"/>
              </a:ext>
            </a:extLst>
          </p:cNvPr>
          <p:cNvSpPr/>
          <p:nvPr userDrawn="1"/>
        </p:nvSpPr>
        <p:spPr>
          <a:xfrm>
            <a:off x="2413821" y="4129548"/>
            <a:ext cx="9143999" cy="54716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E1A1C119-7640-9A48-A9A6-2A1DE8BCA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285717"/>
            <a:ext cx="24384000" cy="561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62" name="Picture Placeholder 12">
            <a:extLst>
              <a:ext uri="{FF2B5EF4-FFF2-40B4-BE49-F238E27FC236}">
                <a16:creationId xmlns:a16="http://schemas.microsoft.com/office/drawing/2014/main" id="{951BCBD5-E48A-CA4D-BF3F-B85C0F628E7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2727231" y="4129548"/>
            <a:ext cx="9143999" cy="5471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64" name="Picture Placeholder 12">
            <a:extLst>
              <a:ext uri="{FF2B5EF4-FFF2-40B4-BE49-F238E27FC236}">
                <a16:creationId xmlns:a16="http://schemas.microsoft.com/office/drawing/2014/main" id="{C8701B5E-EC8B-C74A-A568-CB0F589CF82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13819" y="4129548"/>
            <a:ext cx="9143999" cy="5471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F15E3F-0CA1-2241-B886-2AC5E0CA2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FB8A27-8D53-414B-AB99-ED10452C80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65562327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/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9A3425-B436-4C4B-AD4E-A0B52C014F73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CED72E-4F23-CC46-9527-DF8D0C10C9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8BDD6CD-EED9-8D4E-865B-E8441E41EF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285717"/>
            <a:ext cx="24384000" cy="561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OPTIONAL 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24CA1-0971-6A4E-AE16-11E38DC9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3926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_Right Bullet Point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E8005D2-D0D6-9147-884A-246EC9F8BD15}"/>
              </a:ext>
            </a:extLst>
          </p:cNvPr>
          <p:cNvSpPr/>
          <p:nvPr userDrawn="1"/>
        </p:nvSpPr>
        <p:spPr>
          <a:xfrm>
            <a:off x="0" y="-1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2192001 w 12192001"/>
              <a:gd name="connsiteY1" fmla="*/ 0 h 13716000"/>
              <a:gd name="connsiteX2" fmla="*/ 12192001 w 12192001"/>
              <a:gd name="connsiteY2" fmla="*/ 3051464 h 13716000"/>
              <a:gd name="connsiteX3" fmla="*/ 11435127 w 12192001"/>
              <a:gd name="connsiteY3" fmla="*/ 3808338 h 13716000"/>
              <a:gd name="connsiteX4" fmla="*/ 12192001 w 12192001"/>
              <a:gd name="connsiteY4" fmla="*/ 4565211 h 13716000"/>
              <a:gd name="connsiteX5" fmla="*/ 12192001 w 12192001"/>
              <a:gd name="connsiteY5" fmla="*/ 13716000 h 13716000"/>
              <a:gd name="connsiteX6" fmla="*/ 0 w 12192001"/>
              <a:gd name="connsiteY6" fmla="*/ 13716000 h 13716000"/>
              <a:gd name="connsiteX7" fmla="*/ 0 w 12192001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2192001" y="0"/>
                </a:lnTo>
                <a:lnTo>
                  <a:pt x="12192001" y="3051464"/>
                </a:lnTo>
                <a:lnTo>
                  <a:pt x="11435127" y="3808338"/>
                </a:lnTo>
                <a:lnTo>
                  <a:pt x="12192001" y="4565211"/>
                </a:lnTo>
                <a:lnTo>
                  <a:pt x="12192001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BCD17B-4827-C343-BB06-D553B9B5ACF1}"/>
              </a:ext>
            </a:extLst>
          </p:cNvPr>
          <p:cNvSpPr/>
          <p:nvPr userDrawn="1"/>
        </p:nvSpPr>
        <p:spPr>
          <a:xfrm>
            <a:off x="14136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2559EB9D-5810-F040-A382-E259E4162E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36623" y="901844"/>
            <a:ext cx="9442315" cy="220419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60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8000" b="1" i="0">
                <a:latin typeface="Gotham Black" pitchFamily="2" charset="0"/>
              </a:defRPr>
            </a:lvl2pPr>
            <a:lvl3pPr>
              <a:defRPr sz="8000" b="1" i="0">
                <a:latin typeface="Gotham Black" pitchFamily="2" charset="0"/>
              </a:defRPr>
            </a:lvl3pPr>
            <a:lvl4pPr>
              <a:defRPr sz="8000" b="1" i="0">
                <a:latin typeface="Gotham Black" pitchFamily="2" charset="0"/>
              </a:defRPr>
            </a:lvl4pPr>
            <a:lvl5pPr>
              <a:defRPr sz="80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INSERT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5EB918FE-7649-654F-A20E-041384FE4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61673" y="4071654"/>
            <a:ext cx="9099550" cy="85629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800"/>
              </a:spcBef>
              <a:buFont typeface="Arial" panose="020B0604020202020204" pitchFamily="34" charset="0"/>
              <a:buNone/>
              <a:defRPr sz="44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</a:defRPr>
            </a:lvl1pPr>
            <a:lvl2pPr marL="1206500" indent="-571500">
              <a:spcBef>
                <a:spcPts val="1400"/>
              </a:spcBef>
              <a:buFont typeface="Arial" panose="020B0604020202020204" pitchFamily="34" charset="0"/>
              <a:buChar char="•"/>
              <a:defRPr sz="44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2pPr>
          </a:lstStyle>
          <a:p>
            <a:pPr lvl="0"/>
            <a:r>
              <a:rPr lang="en-US" dirty="0"/>
              <a:t>INSERT DESCRIPTION</a:t>
            </a:r>
          </a:p>
          <a:p>
            <a:pPr lvl="1"/>
            <a:r>
              <a:rPr lang="en-US" dirty="0"/>
              <a:t>Bullet Point 1</a:t>
            </a:r>
          </a:p>
          <a:p>
            <a:pPr lvl="1"/>
            <a:r>
              <a:rPr lang="en-US" dirty="0"/>
              <a:t>Bullet Point 2 </a:t>
            </a:r>
          </a:p>
          <a:p>
            <a:pPr lvl="1"/>
            <a:r>
              <a:rPr lang="en-US" dirty="0"/>
              <a:t>Bullet Point 3 </a:t>
            </a:r>
          </a:p>
          <a:p>
            <a:pPr lvl="0"/>
            <a:r>
              <a:rPr lang="en-US" dirty="0"/>
              <a:t>INSERT DESCRIPTION</a:t>
            </a:r>
          </a:p>
          <a:p>
            <a:pPr lvl="1"/>
            <a:r>
              <a:rPr lang="en-US" dirty="0"/>
              <a:t>Bullet Point 1</a:t>
            </a:r>
          </a:p>
          <a:p>
            <a:pPr lvl="1"/>
            <a:r>
              <a:rPr lang="en-US" dirty="0"/>
              <a:t>Bullet Point 2 </a:t>
            </a:r>
          </a:p>
          <a:p>
            <a:pPr lvl="1"/>
            <a:r>
              <a:rPr lang="en-US" dirty="0"/>
              <a:t>Bullet Point 3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205BEC-B084-CD49-A746-DB872626B7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139252 w 12192001"/>
              <a:gd name="connsiteY1" fmla="*/ 0 h 13716000"/>
              <a:gd name="connsiteX2" fmla="*/ 11457482 w 12192001"/>
              <a:gd name="connsiteY2" fmla="*/ 0 h 13716000"/>
              <a:gd name="connsiteX3" fmla="*/ 12192001 w 12192001"/>
              <a:gd name="connsiteY3" fmla="*/ 0 h 13716000"/>
              <a:gd name="connsiteX4" fmla="*/ 12192001 w 12192001"/>
              <a:gd name="connsiteY4" fmla="*/ 3051464 h 13716000"/>
              <a:gd name="connsiteX5" fmla="*/ 11457482 w 12192001"/>
              <a:gd name="connsiteY5" fmla="*/ 3785983 h 13716000"/>
              <a:gd name="connsiteX6" fmla="*/ 11457482 w 12192001"/>
              <a:gd name="connsiteY6" fmla="*/ 3830693 h 13716000"/>
              <a:gd name="connsiteX7" fmla="*/ 12192001 w 12192001"/>
              <a:gd name="connsiteY7" fmla="*/ 4565212 h 13716000"/>
              <a:gd name="connsiteX8" fmla="*/ 12192001 w 12192001"/>
              <a:gd name="connsiteY8" fmla="*/ 13716000 h 13716000"/>
              <a:gd name="connsiteX9" fmla="*/ 0 w 12192001"/>
              <a:gd name="connsiteY9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139252" y="0"/>
                </a:lnTo>
                <a:lnTo>
                  <a:pt x="11457482" y="0"/>
                </a:lnTo>
                <a:lnTo>
                  <a:pt x="12192001" y="0"/>
                </a:lnTo>
                <a:lnTo>
                  <a:pt x="12192001" y="3051464"/>
                </a:lnTo>
                <a:lnTo>
                  <a:pt x="11457482" y="3785983"/>
                </a:lnTo>
                <a:lnTo>
                  <a:pt x="11457482" y="3830693"/>
                </a:lnTo>
                <a:lnTo>
                  <a:pt x="12192001" y="4565212"/>
                </a:lnTo>
                <a:lnTo>
                  <a:pt x="12192001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9E3A1-534F-CE48-8940-D8F898C60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735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70F717EF-0491-9741-BB21-A5EA40B923B4}"/>
              </a:ext>
            </a:extLst>
          </p:cNvPr>
          <p:cNvSpPr/>
          <p:nvPr userDrawn="1"/>
        </p:nvSpPr>
        <p:spPr>
          <a:xfrm>
            <a:off x="12191997" y="-1"/>
            <a:ext cx="12192002" cy="13716000"/>
          </a:xfrm>
          <a:custGeom>
            <a:avLst/>
            <a:gdLst>
              <a:gd name="connsiteX0" fmla="*/ 0 w 12192002"/>
              <a:gd name="connsiteY0" fmla="*/ 0 h 13716000"/>
              <a:gd name="connsiteX1" fmla="*/ 12192002 w 12192002"/>
              <a:gd name="connsiteY1" fmla="*/ 0 h 13716000"/>
              <a:gd name="connsiteX2" fmla="*/ 12192002 w 12192002"/>
              <a:gd name="connsiteY2" fmla="*/ 13716000 h 13716000"/>
              <a:gd name="connsiteX3" fmla="*/ 0 w 12192002"/>
              <a:gd name="connsiteY3" fmla="*/ 13716000 h 13716000"/>
              <a:gd name="connsiteX4" fmla="*/ 0 w 12192002"/>
              <a:gd name="connsiteY4" fmla="*/ 5179607 h 13716000"/>
              <a:gd name="connsiteX5" fmla="*/ 1 w 12192002"/>
              <a:gd name="connsiteY5" fmla="*/ 5179608 h 13716000"/>
              <a:gd name="connsiteX6" fmla="*/ 785118 w 12192002"/>
              <a:gd name="connsiteY6" fmla="*/ 4394491 h 13716000"/>
              <a:gd name="connsiteX7" fmla="*/ 1 w 12192002"/>
              <a:gd name="connsiteY7" fmla="*/ 3609373 h 13716000"/>
              <a:gd name="connsiteX8" fmla="*/ 0 w 12192002"/>
              <a:gd name="connsiteY8" fmla="*/ 3609374 h 13716000"/>
              <a:gd name="connsiteX9" fmla="*/ 0 w 12192002"/>
              <a:gd name="connsiteY9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2" h="13716000">
                <a:moveTo>
                  <a:pt x="0" y="0"/>
                </a:moveTo>
                <a:lnTo>
                  <a:pt x="12192002" y="0"/>
                </a:lnTo>
                <a:lnTo>
                  <a:pt x="12192002" y="13716000"/>
                </a:lnTo>
                <a:lnTo>
                  <a:pt x="0" y="13716000"/>
                </a:lnTo>
                <a:lnTo>
                  <a:pt x="0" y="5179607"/>
                </a:lnTo>
                <a:lnTo>
                  <a:pt x="1" y="5179608"/>
                </a:lnTo>
                <a:lnTo>
                  <a:pt x="785118" y="4394491"/>
                </a:lnTo>
                <a:lnTo>
                  <a:pt x="1" y="3609373"/>
                </a:lnTo>
                <a:lnTo>
                  <a:pt x="0" y="360937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8C9FDE4-A91B-7149-96ED-0AA4AAFA24B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191997" y="-1"/>
            <a:ext cx="12192002" cy="13716001"/>
          </a:xfrm>
          <a:custGeom>
            <a:avLst/>
            <a:gdLst>
              <a:gd name="connsiteX0" fmla="*/ 963168 w 12192002"/>
              <a:gd name="connsiteY0" fmla="*/ 0 h 13716001"/>
              <a:gd name="connsiteX1" fmla="*/ 11228830 w 12192002"/>
              <a:gd name="connsiteY1" fmla="*/ 0 h 13716001"/>
              <a:gd name="connsiteX2" fmla="*/ 11228830 w 12192002"/>
              <a:gd name="connsiteY2" fmla="*/ 1 h 13716001"/>
              <a:gd name="connsiteX3" fmla="*/ 12192002 w 12192002"/>
              <a:gd name="connsiteY3" fmla="*/ 1 h 13716001"/>
              <a:gd name="connsiteX4" fmla="*/ 12192002 w 12192002"/>
              <a:gd name="connsiteY4" fmla="*/ 13716001 h 13716001"/>
              <a:gd name="connsiteX5" fmla="*/ 0 w 12192002"/>
              <a:gd name="connsiteY5" fmla="*/ 13716001 h 13716001"/>
              <a:gd name="connsiteX6" fmla="*/ 0 w 12192002"/>
              <a:gd name="connsiteY6" fmla="*/ 5179608 h 13716001"/>
              <a:gd name="connsiteX7" fmla="*/ 1 w 12192002"/>
              <a:gd name="connsiteY7" fmla="*/ 5179609 h 13716001"/>
              <a:gd name="connsiteX8" fmla="*/ 785118 w 12192002"/>
              <a:gd name="connsiteY8" fmla="*/ 4394492 h 13716001"/>
              <a:gd name="connsiteX9" fmla="*/ 1 w 12192002"/>
              <a:gd name="connsiteY9" fmla="*/ 3609374 h 13716001"/>
              <a:gd name="connsiteX10" fmla="*/ 0 w 12192002"/>
              <a:gd name="connsiteY10" fmla="*/ 3609375 h 13716001"/>
              <a:gd name="connsiteX11" fmla="*/ 0 w 12192002"/>
              <a:gd name="connsiteY11" fmla="*/ 1 h 13716001"/>
              <a:gd name="connsiteX12" fmla="*/ 963168 w 12192002"/>
              <a:gd name="connsiteY12" fmla="*/ 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2" h="13716001">
                <a:moveTo>
                  <a:pt x="963168" y="0"/>
                </a:moveTo>
                <a:lnTo>
                  <a:pt x="11228830" y="0"/>
                </a:lnTo>
                <a:lnTo>
                  <a:pt x="11228830" y="1"/>
                </a:lnTo>
                <a:lnTo>
                  <a:pt x="12192002" y="1"/>
                </a:lnTo>
                <a:lnTo>
                  <a:pt x="12192002" y="13716001"/>
                </a:lnTo>
                <a:lnTo>
                  <a:pt x="0" y="13716001"/>
                </a:lnTo>
                <a:lnTo>
                  <a:pt x="0" y="5179608"/>
                </a:lnTo>
                <a:lnTo>
                  <a:pt x="1" y="5179609"/>
                </a:lnTo>
                <a:lnTo>
                  <a:pt x="785118" y="4394492"/>
                </a:lnTo>
                <a:lnTo>
                  <a:pt x="1" y="3609374"/>
                </a:lnTo>
                <a:lnTo>
                  <a:pt x="0" y="3609375"/>
                </a:lnTo>
                <a:lnTo>
                  <a:pt x="0" y="1"/>
                </a:lnTo>
                <a:lnTo>
                  <a:pt x="963168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798FC78D-0FC3-2649-9C0E-57F3246094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8558" y="3133352"/>
            <a:ext cx="10037763" cy="220419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8000" b="1" i="0">
                <a:solidFill>
                  <a:schemeClr val="tx1"/>
                </a:solidFill>
                <a:latin typeface="Gotham Black" pitchFamily="2" charset="0"/>
              </a:defRPr>
            </a:lvl1pPr>
            <a:lvl2pPr>
              <a:defRPr sz="8000" b="1" i="0">
                <a:latin typeface="Gotham Black" pitchFamily="2" charset="0"/>
              </a:defRPr>
            </a:lvl2pPr>
            <a:lvl3pPr>
              <a:defRPr sz="8000" b="1" i="0">
                <a:latin typeface="Gotham Black" pitchFamily="2" charset="0"/>
              </a:defRPr>
            </a:lvl3pPr>
            <a:lvl4pPr>
              <a:defRPr sz="8000" b="1" i="0">
                <a:latin typeface="Gotham Black" pitchFamily="2" charset="0"/>
              </a:defRPr>
            </a:lvl4pPr>
            <a:lvl5pPr>
              <a:defRPr sz="80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Insert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2B9873-59EA-C84E-AA9D-C4617E81A13D}"/>
              </a:ext>
            </a:extLst>
          </p:cNvPr>
          <p:cNvSpPr/>
          <p:nvPr userDrawn="1"/>
        </p:nvSpPr>
        <p:spPr>
          <a:xfrm>
            <a:off x="1874777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AD4D02DE-9B9A-994D-B548-065EDCDFE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8325" y="8927433"/>
            <a:ext cx="7199313" cy="739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 i="0">
                <a:solidFill>
                  <a:schemeClr val="tx1"/>
                </a:solidFill>
                <a:latin typeface="Gotham Black" pitchFamily="2" charset="0"/>
              </a:defRPr>
            </a:lvl1pPr>
            <a:lvl2pPr marL="635000" indent="0">
              <a:buNone/>
              <a:defRPr sz="5400" b="1" i="0">
                <a:latin typeface="Gotham Black" pitchFamily="2" charset="0"/>
              </a:defRPr>
            </a:lvl2pPr>
            <a:lvl3pPr marL="1270000" indent="0">
              <a:buNone/>
              <a:defRPr sz="5400" b="1" i="0">
                <a:latin typeface="Gotham Black" pitchFamily="2" charset="0"/>
              </a:defRPr>
            </a:lvl3pPr>
            <a:lvl4pPr marL="1905000" indent="0">
              <a:buNone/>
              <a:defRPr sz="5400" b="1" i="0">
                <a:latin typeface="Gotham Black" pitchFamily="2" charset="0"/>
              </a:defRPr>
            </a:lvl4pPr>
            <a:lvl5pPr marL="2540000" indent="0">
              <a:buNone/>
              <a:defRPr sz="54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1B6F9AF-EE16-6C49-A94A-5FB9B0FF41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74776" y="9666756"/>
            <a:ext cx="6613525" cy="52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3B4E5CA1-C49E-7741-A622-E6E618CB15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8325" y="11958661"/>
            <a:ext cx="7199313" cy="51206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Gotham Black" pitchFamily="2" charset="0"/>
              </a:defRPr>
            </a:lvl1pPr>
            <a:lvl2pPr marL="635000" indent="0">
              <a:buNone/>
              <a:defRPr sz="5400" b="1" i="0">
                <a:latin typeface="Gotham Black" pitchFamily="2" charset="0"/>
              </a:defRPr>
            </a:lvl2pPr>
            <a:lvl3pPr marL="1270000" indent="0">
              <a:buNone/>
              <a:defRPr sz="5400" b="1" i="0">
                <a:latin typeface="Gotham Black" pitchFamily="2" charset="0"/>
              </a:defRPr>
            </a:lvl3pPr>
            <a:lvl4pPr marL="1905000" indent="0">
              <a:buNone/>
              <a:defRPr sz="5400" b="1" i="0">
                <a:latin typeface="Gotham Black" pitchFamily="2" charset="0"/>
              </a:defRPr>
            </a:lvl4pPr>
            <a:lvl5pPr marL="2540000" indent="0">
              <a:buNone/>
              <a:defRPr sz="54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0B21831-1187-2946-AD6C-D4E2539DC4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812082" y="10433051"/>
            <a:ext cx="3697142" cy="2124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icon to insert KDC logo</a:t>
            </a:r>
          </a:p>
        </p:txBody>
      </p:sp>
    </p:spTree>
    <p:extLst>
      <p:ext uri="{BB962C8B-B14F-4D97-AF65-F5344CB8AC3E}">
        <p14:creationId xmlns:p14="http://schemas.microsoft.com/office/powerpoint/2010/main" val="381269176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_Right Bullet Point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E8005D2-D0D6-9147-884A-246EC9F8BD15}"/>
              </a:ext>
            </a:extLst>
          </p:cNvPr>
          <p:cNvSpPr/>
          <p:nvPr userDrawn="1"/>
        </p:nvSpPr>
        <p:spPr>
          <a:xfrm>
            <a:off x="0" y="-1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2192001 w 12192001"/>
              <a:gd name="connsiteY1" fmla="*/ 0 h 13716000"/>
              <a:gd name="connsiteX2" fmla="*/ 12192001 w 12192001"/>
              <a:gd name="connsiteY2" fmla="*/ 3051464 h 13716000"/>
              <a:gd name="connsiteX3" fmla="*/ 11435127 w 12192001"/>
              <a:gd name="connsiteY3" fmla="*/ 3808338 h 13716000"/>
              <a:gd name="connsiteX4" fmla="*/ 12192001 w 12192001"/>
              <a:gd name="connsiteY4" fmla="*/ 4565211 h 13716000"/>
              <a:gd name="connsiteX5" fmla="*/ 12192001 w 12192001"/>
              <a:gd name="connsiteY5" fmla="*/ 13716000 h 13716000"/>
              <a:gd name="connsiteX6" fmla="*/ 0 w 12192001"/>
              <a:gd name="connsiteY6" fmla="*/ 13716000 h 13716000"/>
              <a:gd name="connsiteX7" fmla="*/ 0 w 12192001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2192001" y="0"/>
                </a:lnTo>
                <a:lnTo>
                  <a:pt x="12192001" y="3051464"/>
                </a:lnTo>
                <a:lnTo>
                  <a:pt x="11435127" y="3808338"/>
                </a:lnTo>
                <a:lnTo>
                  <a:pt x="12192001" y="4565211"/>
                </a:lnTo>
                <a:lnTo>
                  <a:pt x="12192001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BCD17B-4827-C343-BB06-D553B9B5ACF1}"/>
              </a:ext>
            </a:extLst>
          </p:cNvPr>
          <p:cNvSpPr/>
          <p:nvPr userDrawn="1"/>
        </p:nvSpPr>
        <p:spPr>
          <a:xfrm>
            <a:off x="14136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2559EB9D-5810-F040-A382-E259E4162E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36623" y="901844"/>
            <a:ext cx="9442315" cy="220419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60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8000" b="1" i="0">
                <a:latin typeface="Gotham Black" pitchFamily="2" charset="0"/>
              </a:defRPr>
            </a:lvl2pPr>
            <a:lvl3pPr>
              <a:defRPr sz="8000" b="1" i="0">
                <a:latin typeface="Gotham Black" pitchFamily="2" charset="0"/>
              </a:defRPr>
            </a:lvl3pPr>
            <a:lvl4pPr>
              <a:defRPr sz="8000" b="1" i="0">
                <a:latin typeface="Gotham Black" pitchFamily="2" charset="0"/>
              </a:defRPr>
            </a:lvl4pPr>
            <a:lvl5pPr>
              <a:defRPr sz="80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INSERT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5EB918FE-7649-654F-A20E-041384FE4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61673" y="4071654"/>
            <a:ext cx="9099550" cy="8562953"/>
          </a:xfrm>
          <a:prstGeom prst="rect">
            <a:avLst/>
          </a:prstGeom>
        </p:spPr>
        <p:txBody>
          <a:bodyPr/>
          <a:lstStyle>
            <a:lvl1pPr marL="571500" indent="-571500">
              <a:spcBef>
                <a:spcPts val="4800"/>
              </a:spcBef>
              <a:buFont typeface="Arial" panose="020B0604020202020204" pitchFamily="34" charset="0"/>
              <a:buChar char="•"/>
              <a:defRPr sz="44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  <a:lvl2pPr marL="1206500" indent="-571500">
              <a:spcBef>
                <a:spcPts val="1400"/>
              </a:spcBef>
              <a:buFont typeface="Arial" panose="020B0604020202020204" pitchFamily="34" charset="0"/>
              <a:buChar char="•"/>
              <a:defRPr sz="4400">
                <a:solidFill>
                  <a:schemeClr val="bg1">
                    <a:lumMod val="50000"/>
                  </a:schemeClr>
                </a:solidFill>
                <a:latin typeface="Gotham Medium" pitchFamily="2" charset="0"/>
              </a:defRPr>
            </a:lvl2pPr>
          </a:lstStyle>
          <a:p>
            <a:pPr lvl="0"/>
            <a:r>
              <a:rPr lang="en-US" dirty="0"/>
              <a:t>Bullet Point 1</a:t>
            </a:r>
          </a:p>
          <a:p>
            <a:pPr lvl="0"/>
            <a:r>
              <a:rPr lang="en-US" dirty="0"/>
              <a:t>Bullet Point 2 </a:t>
            </a:r>
          </a:p>
          <a:p>
            <a:pPr lvl="0"/>
            <a:r>
              <a:rPr lang="en-US" dirty="0"/>
              <a:t>Bullet Point 3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9BBC81-B7E5-E04A-9AC2-597B6698A1B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139252 w 12192001"/>
              <a:gd name="connsiteY1" fmla="*/ 0 h 13716000"/>
              <a:gd name="connsiteX2" fmla="*/ 11457482 w 12192001"/>
              <a:gd name="connsiteY2" fmla="*/ 0 h 13716000"/>
              <a:gd name="connsiteX3" fmla="*/ 12192001 w 12192001"/>
              <a:gd name="connsiteY3" fmla="*/ 0 h 13716000"/>
              <a:gd name="connsiteX4" fmla="*/ 12192001 w 12192001"/>
              <a:gd name="connsiteY4" fmla="*/ 3051464 h 13716000"/>
              <a:gd name="connsiteX5" fmla="*/ 11457482 w 12192001"/>
              <a:gd name="connsiteY5" fmla="*/ 3785983 h 13716000"/>
              <a:gd name="connsiteX6" fmla="*/ 11457482 w 12192001"/>
              <a:gd name="connsiteY6" fmla="*/ 3830693 h 13716000"/>
              <a:gd name="connsiteX7" fmla="*/ 12192001 w 12192001"/>
              <a:gd name="connsiteY7" fmla="*/ 4565212 h 13716000"/>
              <a:gd name="connsiteX8" fmla="*/ 12192001 w 12192001"/>
              <a:gd name="connsiteY8" fmla="*/ 13716000 h 13716000"/>
              <a:gd name="connsiteX9" fmla="*/ 0 w 12192001"/>
              <a:gd name="connsiteY9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139252" y="0"/>
                </a:lnTo>
                <a:lnTo>
                  <a:pt x="11457482" y="0"/>
                </a:lnTo>
                <a:lnTo>
                  <a:pt x="12192001" y="0"/>
                </a:lnTo>
                <a:lnTo>
                  <a:pt x="12192001" y="3051464"/>
                </a:lnTo>
                <a:lnTo>
                  <a:pt x="11457482" y="3785983"/>
                </a:lnTo>
                <a:lnTo>
                  <a:pt x="11457482" y="3830693"/>
                </a:lnTo>
                <a:lnTo>
                  <a:pt x="12192001" y="4565212"/>
                </a:lnTo>
                <a:lnTo>
                  <a:pt x="12192001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9BA236-2630-D64A-A868-C0B5CDD6A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2937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letter &amp; 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E8005D2-D0D6-9147-884A-246EC9F8BD15}"/>
              </a:ext>
            </a:extLst>
          </p:cNvPr>
          <p:cNvSpPr/>
          <p:nvPr userDrawn="1"/>
        </p:nvSpPr>
        <p:spPr>
          <a:xfrm>
            <a:off x="0" y="-1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2192001 w 12192001"/>
              <a:gd name="connsiteY1" fmla="*/ 0 h 13716000"/>
              <a:gd name="connsiteX2" fmla="*/ 12192001 w 12192001"/>
              <a:gd name="connsiteY2" fmla="*/ 3051464 h 13716000"/>
              <a:gd name="connsiteX3" fmla="*/ 11435127 w 12192001"/>
              <a:gd name="connsiteY3" fmla="*/ 3808338 h 13716000"/>
              <a:gd name="connsiteX4" fmla="*/ 12192001 w 12192001"/>
              <a:gd name="connsiteY4" fmla="*/ 4565211 h 13716000"/>
              <a:gd name="connsiteX5" fmla="*/ 12192001 w 12192001"/>
              <a:gd name="connsiteY5" fmla="*/ 13716000 h 13716000"/>
              <a:gd name="connsiteX6" fmla="*/ 0 w 12192001"/>
              <a:gd name="connsiteY6" fmla="*/ 13716000 h 13716000"/>
              <a:gd name="connsiteX7" fmla="*/ 0 w 12192001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2192001" y="0"/>
                </a:lnTo>
                <a:lnTo>
                  <a:pt x="12192001" y="3051464"/>
                </a:lnTo>
                <a:lnTo>
                  <a:pt x="11435127" y="3808338"/>
                </a:lnTo>
                <a:lnTo>
                  <a:pt x="12192001" y="4565211"/>
                </a:lnTo>
                <a:lnTo>
                  <a:pt x="12192001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9BBC81-B7E5-E04A-9AC2-597B6698A1B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139252 w 12192001"/>
              <a:gd name="connsiteY1" fmla="*/ 0 h 13716000"/>
              <a:gd name="connsiteX2" fmla="*/ 11457482 w 12192001"/>
              <a:gd name="connsiteY2" fmla="*/ 0 h 13716000"/>
              <a:gd name="connsiteX3" fmla="*/ 12192001 w 12192001"/>
              <a:gd name="connsiteY3" fmla="*/ 0 h 13716000"/>
              <a:gd name="connsiteX4" fmla="*/ 12192001 w 12192001"/>
              <a:gd name="connsiteY4" fmla="*/ 3051464 h 13716000"/>
              <a:gd name="connsiteX5" fmla="*/ 11457482 w 12192001"/>
              <a:gd name="connsiteY5" fmla="*/ 3785983 h 13716000"/>
              <a:gd name="connsiteX6" fmla="*/ 11457482 w 12192001"/>
              <a:gd name="connsiteY6" fmla="*/ 3830693 h 13716000"/>
              <a:gd name="connsiteX7" fmla="*/ 12192001 w 12192001"/>
              <a:gd name="connsiteY7" fmla="*/ 4565212 h 13716000"/>
              <a:gd name="connsiteX8" fmla="*/ 12192001 w 12192001"/>
              <a:gd name="connsiteY8" fmla="*/ 13716000 h 13716000"/>
              <a:gd name="connsiteX9" fmla="*/ 0 w 12192001"/>
              <a:gd name="connsiteY9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139252" y="0"/>
                </a:lnTo>
                <a:lnTo>
                  <a:pt x="11457482" y="0"/>
                </a:lnTo>
                <a:lnTo>
                  <a:pt x="12192001" y="0"/>
                </a:lnTo>
                <a:lnTo>
                  <a:pt x="12192001" y="3051464"/>
                </a:lnTo>
                <a:lnTo>
                  <a:pt x="11457482" y="3785983"/>
                </a:lnTo>
                <a:lnTo>
                  <a:pt x="11457482" y="3830693"/>
                </a:lnTo>
                <a:lnTo>
                  <a:pt x="12192001" y="4565212"/>
                </a:lnTo>
                <a:lnTo>
                  <a:pt x="12192001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1267A2-DDB6-1D4E-8C9D-5C26D5659708}"/>
              </a:ext>
            </a:extLst>
          </p:cNvPr>
          <p:cNvSpPr txBox="1"/>
          <p:nvPr userDrawn="1"/>
        </p:nvSpPr>
        <p:spPr>
          <a:xfrm>
            <a:off x="12832478" y="4116836"/>
            <a:ext cx="10789920" cy="1272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Gotham" pitchFamily="2" charset="0"/>
                <a:ea typeface="+mn-ea"/>
                <a:cs typeface="Gotham" pitchFamily="2" charset="0"/>
                <a:sym typeface="Helvetica Light"/>
              </a:rPr>
              <a:t>Monthly Newsletter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0" i="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rPr>
              <a:t>www.KansasCommerce.gov/SignUp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Gotham Book" pitchFamily="2" charset="0"/>
              <a:ea typeface="+mn-ea"/>
              <a:cs typeface="Gotham Book" pitchFamily="2" charset="0"/>
              <a:sym typeface="Helvetica Ligh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F921AE-93FF-114C-B667-D59E0B78BA6C}"/>
              </a:ext>
            </a:extLst>
          </p:cNvPr>
          <p:cNvSpPr/>
          <p:nvPr userDrawn="1"/>
        </p:nvSpPr>
        <p:spPr>
          <a:xfrm>
            <a:off x="12192000" y="1176585"/>
            <a:ext cx="121940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b="1" i="0" dirty="0">
                <a:solidFill>
                  <a:srgbClr val="123985"/>
                </a:solidFill>
                <a:latin typeface="Gotham" pitchFamily="2" charset="0"/>
                <a:cs typeface="Gotham" pitchFamily="2" charset="0"/>
                <a:sym typeface="Lato Bold" pitchFamily="34" charset="0"/>
              </a:rPr>
              <a:t>LET’S TALK</a:t>
            </a:r>
            <a:br>
              <a:rPr lang="en-US" altLang="en-US" sz="6000" b="1" i="0" dirty="0">
                <a:solidFill>
                  <a:srgbClr val="123985"/>
                </a:solidFill>
                <a:latin typeface="Gotham" pitchFamily="2" charset="0"/>
                <a:cs typeface="Gotham" pitchFamily="2" charset="0"/>
                <a:sym typeface="Lato Bold" pitchFamily="34" charset="0"/>
              </a:rPr>
            </a:br>
            <a:r>
              <a:rPr lang="en-US" altLang="en-US" sz="6000" b="1" i="0" dirty="0">
                <a:solidFill>
                  <a:srgbClr val="123985"/>
                </a:solidFill>
                <a:latin typeface="Gotham" pitchFamily="2" charset="0"/>
                <a:cs typeface="Gotham" pitchFamily="2" charset="0"/>
                <a:sym typeface="Lato Bold" pitchFamily="34" charset="0"/>
              </a:rPr>
              <a:t>ABOUT KANSAS</a:t>
            </a:r>
            <a:endParaRPr lang="en-US" sz="6000" b="1" i="0" dirty="0">
              <a:solidFill>
                <a:srgbClr val="123985"/>
              </a:solidFill>
              <a:latin typeface="Gotham" pitchFamily="2" charset="0"/>
              <a:cs typeface="Gotham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81DC61-A038-EE48-9683-1362D2C36EBD}"/>
              </a:ext>
            </a:extLst>
          </p:cNvPr>
          <p:cNvSpPr/>
          <p:nvPr userDrawn="1"/>
        </p:nvSpPr>
        <p:spPr>
          <a:xfrm>
            <a:off x="13547177" y="8422440"/>
            <a:ext cx="2647475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/KansasCommerce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/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KANSAS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WORKS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81C2DBF-72A2-0F41-9B0F-7C3B1E3E3F80}"/>
              </a:ext>
            </a:extLst>
          </p:cNvPr>
          <p:cNvSpPr/>
          <p:nvPr userDrawn="1"/>
        </p:nvSpPr>
        <p:spPr>
          <a:xfrm>
            <a:off x="17189955" y="12165674"/>
            <a:ext cx="2108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/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KansasCommerce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Lato Regular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B505856-6978-7142-9C16-FC73F48DF95D}"/>
              </a:ext>
            </a:extLst>
          </p:cNvPr>
          <p:cNvSpPr/>
          <p:nvPr userDrawn="1"/>
        </p:nvSpPr>
        <p:spPr>
          <a:xfrm>
            <a:off x="19887374" y="8531111"/>
            <a:ext cx="3299891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/company/Kansas-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Department-of-Commerce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AE226B-9669-3046-B380-777567D11769}"/>
              </a:ext>
            </a:extLst>
          </p:cNvPr>
          <p:cNvSpPr/>
          <p:nvPr userDrawn="1"/>
        </p:nvSpPr>
        <p:spPr>
          <a:xfrm>
            <a:off x="16383774" y="8484309"/>
            <a:ext cx="3550460" cy="142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@SecretaryToland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@KansasCommerce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@KansasWorkforce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EFD8A3-589E-5E4F-B190-ECCD8CD0AB5C}"/>
              </a:ext>
            </a:extLst>
          </p:cNvPr>
          <p:cNvSpPr/>
          <p:nvPr userDrawn="1"/>
        </p:nvSpPr>
        <p:spPr>
          <a:xfrm>
            <a:off x="13858267" y="12165674"/>
            <a:ext cx="2421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/KansasCommerce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98D29F3-5843-8F4A-8B7F-FE03A8F4CB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3397963"/>
            <a:ext cx="4391337" cy="3180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6350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 marL="12700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 marL="19050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 marL="25400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Photo Credit: If Applicable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27B3AF-3FEA-2242-87B0-6164C3E4A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598" y="6937315"/>
            <a:ext cx="1406632" cy="13897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8CD199-4CFA-2349-9BB9-B79401CE5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826" y="10583908"/>
            <a:ext cx="1459192" cy="14591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805276-FB5B-9F40-8CF4-0C5F552DF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760" r="3984" b="1270"/>
          <a:stretch/>
        </p:blipFill>
        <p:spPr>
          <a:xfrm>
            <a:off x="20834003" y="6937315"/>
            <a:ext cx="1406631" cy="14823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3993C3-4383-AD4F-AB6C-8F947FA2A7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746" y="6911282"/>
            <a:ext cx="1550509" cy="15083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2A2FD5-7054-9E48-8B48-6E93B90507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478" y="10583908"/>
            <a:ext cx="1473110" cy="14591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CEA7CD-5CD2-DC4B-92F2-F7CC6677343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0328681" y="10620484"/>
            <a:ext cx="2450163" cy="14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1934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55D0AC-9284-1443-B083-B521E3E7780D}"/>
              </a:ext>
            </a:extLst>
          </p:cNvPr>
          <p:cNvSpPr/>
          <p:nvPr userDrawn="1"/>
        </p:nvSpPr>
        <p:spPr>
          <a:xfrm>
            <a:off x="-1" y="0"/>
            <a:ext cx="24383999" cy="137159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591454B2-ACA4-A144-944C-8E485A03553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4384000" cy="13715999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to icon to insert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4C3785E-D1A8-3942-925C-74D4E4D7AA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7274" y="11808062"/>
            <a:ext cx="9439956" cy="872034"/>
          </a:xfrm>
          <a:prstGeom prst="rect">
            <a:avLst/>
          </a:prstGeom>
        </p:spPr>
        <p:txBody>
          <a:bodyPr/>
          <a:lstStyle>
            <a:lvl1pPr marL="0" indent="0" algn="ctr" rtl="0">
              <a:buNone/>
              <a:defRPr b="1" i="0">
                <a:solidFill>
                  <a:schemeClr val="bg1"/>
                </a:solidFill>
                <a:latin typeface="Alda OT CEV" pitchFamily="2" charset="77"/>
              </a:defRPr>
            </a:lvl1pPr>
          </a:lstStyle>
          <a:p>
            <a:pPr algn="ctr" rtl="0"/>
            <a:r>
              <a:rPr lang="en-US" sz="5400" b="1" i="0" u="none" strike="noStrike" kern="1200" baseline="0" dirty="0">
                <a:solidFill>
                  <a:srgbClr val="FFFFFF"/>
                </a:solidFill>
                <a:latin typeface="Lato Bold"/>
              </a:rPr>
              <a:t>Insert Final Slide Text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6FF87ED-B539-EB48-A95F-F55B86871A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4825332" y="6977733"/>
            <a:ext cx="5730379" cy="32933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icon to insert KDC logo</a:t>
            </a:r>
          </a:p>
        </p:txBody>
      </p:sp>
    </p:spTree>
    <p:extLst>
      <p:ext uri="{BB962C8B-B14F-4D97-AF65-F5344CB8AC3E}">
        <p14:creationId xmlns:p14="http://schemas.microsoft.com/office/powerpoint/2010/main" val="113227782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47AF51-32EE-6444-B6FC-9BAA2F3F8F0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8D121D-30BD-3241-B0A9-08FD48E1390C}"/>
              </a:ext>
            </a:extLst>
          </p:cNvPr>
          <p:cNvSpPr/>
          <p:nvPr userDrawn="1"/>
        </p:nvSpPr>
        <p:spPr>
          <a:xfrm>
            <a:off x="12732269" y="2145236"/>
            <a:ext cx="4572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6F1508-22CB-3E42-943C-3A4E721156EF}"/>
              </a:ext>
            </a:extLst>
          </p:cNvPr>
          <p:cNvSpPr/>
          <p:nvPr userDrawn="1"/>
        </p:nvSpPr>
        <p:spPr>
          <a:xfrm>
            <a:off x="17545408" y="2145236"/>
            <a:ext cx="4572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F926C6-CDC3-D944-AF07-80423EC73213}"/>
              </a:ext>
            </a:extLst>
          </p:cNvPr>
          <p:cNvSpPr/>
          <p:nvPr userDrawn="1"/>
        </p:nvSpPr>
        <p:spPr>
          <a:xfrm>
            <a:off x="12732269" y="6998764"/>
            <a:ext cx="4572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1BAFEA-33F8-7847-9FCB-BB208E972B3C}"/>
              </a:ext>
            </a:extLst>
          </p:cNvPr>
          <p:cNvSpPr/>
          <p:nvPr userDrawn="1"/>
        </p:nvSpPr>
        <p:spPr>
          <a:xfrm>
            <a:off x="17545408" y="6998764"/>
            <a:ext cx="4572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34B5AEE-9CDB-B846-99C0-149254B942B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17189" y="9434903"/>
            <a:ext cx="3697142" cy="2124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icon to insert KDC logo</a:t>
            </a:r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81B7C83C-DB2F-7F40-BBB8-265A71F15B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731521" y="2145237"/>
            <a:ext cx="4572001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F9558469-B243-E54B-8ECE-19501042D2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7545407" y="2145237"/>
            <a:ext cx="4572001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65C62B15-25D3-9545-883D-1088268D84D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731521" y="6998763"/>
            <a:ext cx="4572001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9D36B56F-99BC-844E-8786-3223C704DB8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7545407" y="6998763"/>
            <a:ext cx="4572001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EB20F18-A11A-F14F-8304-5B4CD721DE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3853862"/>
            <a:ext cx="12731750" cy="1236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2pPr>
            <a:lvl3pPr marL="1270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3pPr>
            <a:lvl4pPr marL="1905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4pPr>
            <a:lvl5pPr marL="2540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BC3744B-1CDF-8345-9E7D-620ABD237B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72175"/>
            <a:ext cx="12731750" cy="12366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2pPr>
            <a:lvl3pPr marL="1270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3pPr>
            <a:lvl4pPr marL="1905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4pPr>
            <a:lvl5pPr marL="2540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</p:spTree>
    <p:extLst>
      <p:ext uri="{BB962C8B-B14F-4D97-AF65-F5344CB8AC3E}">
        <p14:creationId xmlns:p14="http://schemas.microsoft.com/office/powerpoint/2010/main" val="86110483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eft Images_Pur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2A695D-AC6B-3846-84FD-E4196DF3E718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F2EB23-80C4-E948-A90C-730CCC7AE050}"/>
              </a:ext>
            </a:extLst>
          </p:cNvPr>
          <p:cNvSpPr/>
          <p:nvPr userDrawn="1"/>
        </p:nvSpPr>
        <p:spPr>
          <a:xfrm>
            <a:off x="0" y="0"/>
            <a:ext cx="6925092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A445C4-2E4F-7F4F-BC19-4C0E67517E9F}"/>
              </a:ext>
            </a:extLst>
          </p:cNvPr>
          <p:cNvSpPr/>
          <p:nvPr userDrawn="1"/>
        </p:nvSpPr>
        <p:spPr>
          <a:xfrm>
            <a:off x="0" y="4572000"/>
            <a:ext cx="6925092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5DA5A7-6281-884D-99FA-60E62FDE694D}"/>
              </a:ext>
            </a:extLst>
          </p:cNvPr>
          <p:cNvSpPr/>
          <p:nvPr userDrawn="1"/>
        </p:nvSpPr>
        <p:spPr>
          <a:xfrm>
            <a:off x="0" y="9144000"/>
            <a:ext cx="6925092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2740370F-D51C-AE4C-AAB7-5C70DBD85E0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6925092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0AA982C0-5209-364F-839A-A4FFA6CF4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572000"/>
            <a:ext cx="6925092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99CAF71-8A0D-9A46-843D-E74A60891D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144000"/>
            <a:ext cx="6925092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4FAAA58-4005-984D-9873-52EBD366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25091" y="1212275"/>
            <a:ext cx="17489072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69899F-8016-8E45-B772-ECEA40C2D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7344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47AF51-32EE-6444-B6FC-9BAA2F3F8F0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1A71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3D75E-5737-3148-A1D7-5264C4936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3043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2A695D-AC6B-3846-84FD-E4196DF3E718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57138-1584-1949-A8C5-341A83365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1843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2A695D-AC6B-3846-84FD-E4196DF3E718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C9A06-5CA3-1B44-BEB7-3672CA0B2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297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2A695D-AC6B-3846-84FD-E4196DF3E718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88450-F120-5E45-AE57-9278665FD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2200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4109" y="4232365"/>
            <a:ext cx="10983142" cy="3028038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12000" b="1" i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" y="1517504"/>
            <a:ext cx="12198496" cy="12198496"/>
            <a:chOff x="0" y="12289"/>
            <a:chExt cx="3550" cy="3551"/>
          </a:xfrm>
        </p:grpSpPr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  <p:sp>
        <p:nvSpPr>
          <p:cNvPr id="18" name="Marcador de tex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4110" y="9099107"/>
            <a:ext cx="10983140" cy="1906674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3600" b="0" i="0">
                <a:solidFill>
                  <a:schemeClr val="tx2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12734110" y="8504222"/>
            <a:ext cx="42696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30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AA1F9A08-EE13-154E-990C-E0F3C41D8FEE}"/>
              </a:ext>
            </a:extLst>
          </p:cNvPr>
          <p:cNvSpPr/>
          <p:nvPr userDrawn="1"/>
        </p:nvSpPr>
        <p:spPr>
          <a:xfrm>
            <a:off x="12192000" y="0"/>
            <a:ext cx="12192000" cy="13716000"/>
          </a:xfrm>
          <a:custGeom>
            <a:avLst/>
            <a:gdLst>
              <a:gd name="connsiteX0" fmla="*/ 0 w 12192000"/>
              <a:gd name="connsiteY0" fmla="*/ 0 h 13716000"/>
              <a:gd name="connsiteX1" fmla="*/ 12192000 w 12192000"/>
              <a:gd name="connsiteY1" fmla="*/ 0 h 13716000"/>
              <a:gd name="connsiteX2" fmla="*/ 12192000 w 12192000"/>
              <a:gd name="connsiteY2" fmla="*/ 13716000 h 13716000"/>
              <a:gd name="connsiteX3" fmla="*/ 0 w 12192000"/>
              <a:gd name="connsiteY3" fmla="*/ 13716000 h 13716000"/>
              <a:gd name="connsiteX4" fmla="*/ 0 w 12192000"/>
              <a:gd name="connsiteY4" fmla="*/ 6058717 h 13716000"/>
              <a:gd name="connsiteX5" fmla="*/ 1711569 w 12192000"/>
              <a:gd name="connsiteY5" fmla="*/ 4347148 h 13716000"/>
              <a:gd name="connsiteX6" fmla="*/ 0 w 12192000"/>
              <a:gd name="connsiteY6" fmla="*/ 2635579 h 13716000"/>
              <a:gd name="connsiteX7" fmla="*/ 0 w 12192000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3716000">
                <a:moveTo>
                  <a:pt x="0" y="0"/>
                </a:moveTo>
                <a:lnTo>
                  <a:pt x="12192000" y="0"/>
                </a:lnTo>
                <a:lnTo>
                  <a:pt x="12192000" y="13716000"/>
                </a:lnTo>
                <a:lnTo>
                  <a:pt x="0" y="13716000"/>
                </a:lnTo>
                <a:lnTo>
                  <a:pt x="0" y="6058717"/>
                </a:lnTo>
                <a:lnTo>
                  <a:pt x="1711569" y="4347148"/>
                </a:lnTo>
                <a:lnTo>
                  <a:pt x="0" y="263557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354F452-FBBB-634B-8AF3-1BC7E1FEE9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191999" y="0"/>
            <a:ext cx="12192000" cy="13716000"/>
          </a:xfrm>
          <a:custGeom>
            <a:avLst/>
            <a:gdLst>
              <a:gd name="connsiteX0" fmla="*/ 0 w 12192000"/>
              <a:gd name="connsiteY0" fmla="*/ 0 h 13716000"/>
              <a:gd name="connsiteX1" fmla="*/ 1762232 w 12192000"/>
              <a:gd name="connsiteY1" fmla="*/ 0 h 13716000"/>
              <a:gd name="connsiteX2" fmla="*/ 10834200 w 12192000"/>
              <a:gd name="connsiteY2" fmla="*/ 0 h 13716000"/>
              <a:gd name="connsiteX3" fmla="*/ 12192000 w 12192000"/>
              <a:gd name="connsiteY3" fmla="*/ 0 h 13716000"/>
              <a:gd name="connsiteX4" fmla="*/ 12192000 w 12192000"/>
              <a:gd name="connsiteY4" fmla="*/ 13716000 h 13716000"/>
              <a:gd name="connsiteX5" fmla="*/ 10834200 w 12192000"/>
              <a:gd name="connsiteY5" fmla="*/ 13716000 h 13716000"/>
              <a:gd name="connsiteX6" fmla="*/ 1762232 w 12192000"/>
              <a:gd name="connsiteY6" fmla="*/ 13716000 h 13716000"/>
              <a:gd name="connsiteX7" fmla="*/ 0 w 12192000"/>
              <a:gd name="connsiteY7" fmla="*/ 13716000 h 13716000"/>
              <a:gd name="connsiteX8" fmla="*/ 0 w 12192000"/>
              <a:gd name="connsiteY8" fmla="*/ 6058718 h 13716000"/>
              <a:gd name="connsiteX9" fmla="*/ 1711569 w 12192000"/>
              <a:gd name="connsiteY9" fmla="*/ 4347148 h 13716000"/>
              <a:gd name="connsiteX10" fmla="*/ 0 w 12192000"/>
              <a:gd name="connsiteY10" fmla="*/ 2635579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3716000">
                <a:moveTo>
                  <a:pt x="0" y="0"/>
                </a:moveTo>
                <a:lnTo>
                  <a:pt x="1762232" y="0"/>
                </a:lnTo>
                <a:lnTo>
                  <a:pt x="10834200" y="0"/>
                </a:lnTo>
                <a:lnTo>
                  <a:pt x="12192000" y="0"/>
                </a:lnTo>
                <a:lnTo>
                  <a:pt x="12192000" y="13716000"/>
                </a:lnTo>
                <a:lnTo>
                  <a:pt x="10834200" y="13716000"/>
                </a:lnTo>
                <a:lnTo>
                  <a:pt x="1762232" y="13716000"/>
                </a:lnTo>
                <a:lnTo>
                  <a:pt x="0" y="13716000"/>
                </a:lnTo>
                <a:lnTo>
                  <a:pt x="0" y="6058718"/>
                </a:lnTo>
                <a:lnTo>
                  <a:pt x="1711569" y="4347148"/>
                </a:lnTo>
                <a:lnTo>
                  <a:pt x="0" y="263557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B2D90895-7785-1747-A6EF-CB55BFD6319F}"/>
              </a:ext>
            </a:extLst>
          </p:cNvPr>
          <p:cNvSpPr/>
          <p:nvPr userDrawn="1"/>
        </p:nvSpPr>
        <p:spPr>
          <a:xfrm>
            <a:off x="-2" y="2635332"/>
            <a:ext cx="13903571" cy="3423632"/>
          </a:xfrm>
          <a:prstGeom prst="homePlate">
            <a:avLst/>
          </a:prstGeom>
          <a:solidFill>
            <a:srgbClr val="123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5F61835-B379-C24B-ABBA-3B07FA8F5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8558" y="3133352"/>
            <a:ext cx="10037763" cy="220419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8000" b="1" i="0">
                <a:solidFill>
                  <a:schemeClr val="bg1"/>
                </a:solidFill>
                <a:latin typeface="Gotham Black" pitchFamily="2" charset="0"/>
              </a:defRPr>
            </a:lvl1pPr>
            <a:lvl2pPr>
              <a:defRPr sz="8000" b="1" i="0">
                <a:latin typeface="Gotham Black" pitchFamily="2" charset="0"/>
              </a:defRPr>
            </a:lvl2pPr>
            <a:lvl3pPr>
              <a:defRPr sz="8000" b="1" i="0">
                <a:latin typeface="Gotham Black" pitchFamily="2" charset="0"/>
              </a:defRPr>
            </a:lvl3pPr>
            <a:lvl4pPr>
              <a:defRPr sz="8000" b="1" i="0">
                <a:latin typeface="Gotham Black" pitchFamily="2" charset="0"/>
              </a:defRPr>
            </a:lvl4pPr>
            <a:lvl5pPr>
              <a:defRPr sz="80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Insert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2B9873-59EA-C84E-AA9D-C4617E81A13D}"/>
              </a:ext>
            </a:extLst>
          </p:cNvPr>
          <p:cNvSpPr/>
          <p:nvPr userDrawn="1"/>
        </p:nvSpPr>
        <p:spPr>
          <a:xfrm>
            <a:off x="1874777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AD4D02DE-9B9A-994D-B548-065EDCDFE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8325" y="8927433"/>
            <a:ext cx="7199313" cy="739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 i="0">
                <a:solidFill>
                  <a:schemeClr val="tx1"/>
                </a:solidFill>
                <a:latin typeface="Gotham Black" pitchFamily="2" charset="0"/>
              </a:defRPr>
            </a:lvl1pPr>
            <a:lvl2pPr marL="635000" indent="0">
              <a:buNone/>
              <a:defRPr sz="5400" b="1" i="0">
                <a:latin typeface="Gotham Black" pitchFamily="2" charset="0"/>
              </a:defRPr>
            </a:lvl2pPr>
            <a:lvl3pPr marL="1270000" indent="0">
              <a:buNone/>
              <a:defRPr sz="5400" b="1" i="0">
                <a:latin typeface="Gotham Black" pitchFamily="2" charset="0"/>
              </a:defRPr>
            </a:lvl3pPr>
            <a:lvl4pPr marL="1905000" indent="0">
              <a:buNone/>
              <a:defRPr sz="5400" b="1" i="0">
                <a:latin typeface="Gotham Black" pitchFamily="2" charset="0"/>
              </a:defRPr>
            </a:lvl4pPr>
            <a:lvl5pPr marL="2540000" indent="0">
              <a:buNone/>
              <a:defRPr sz="54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1B6F9AF-EE16-6C49-A94A-5FB9B0FF41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74776" y="9666756"/>
            <a:ext cx="6613525" cy="52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3B4E5CA1-C49E-7741-A622-E6E618CB15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8325" y="11958662"/>
            <a:ext cx="7199313" cy="51206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Gotham Black" pitchFamily="2" charset="0"/>
              </a:defRPr>
            </a:lvl1pPr>
            <a:lvl2pPr marL="635000" indent="0">
              <a:buNone/>
              <a:defRPr sz="5400" b="1" i="0">
                <a:latin typeface="Gotham Black" pitchFamily="2" charset="0"/>
              </a:defRPr>
            </a:lvl2pPr>
            <a:lvl3pPr marL="1270000" indent="0">
              <a:buNone/>
              <a:defRPr sz="5400" b="1" i="0">
                <a:latin typeface="Gotham Black" pitchFamily="2" charset="0"/>
              </a:defRPr>
            </a:lvl3pPr>
            <a:lvl4pPr marL="1905000" indent="0">
              <a:buNone/>
              <a:defRPr sz="5400" b="1" i="0">
                <a:latin typeface="Gotham Black" pitchFamily="2" charset="0"/>
              </a:defRPr>
            </a:lvl4pPr>
            <a:lvl5pPr marL="2540000" indent="0">
              <a:buNone/>
              <a:defRPr sz="54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0607617-DF47-AD4F-8B2F-9D249C96ECD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812082" y="10433051"/>
            <a:ext cx="3697142" cy="2124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icon to insert KDC logo</a:t>
            </a:r>
          </a:p>
        </p:txBody>
      </p:sp>
    </p:spTree>
    <p:extLst>
      <p:ext uri="{BB962C8B-B14F-4D97-AF65-F5344CB8AC3E}">
        <p14:creationId xmlns:p14="http://schemas.microsoft.com/office/powerpoint/2010/main" val="177915787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12725400" y="0"/>
            <a:ext cx="11658596" cy="6471204"/>
            <a:chOff x="5612972" y="1"/>
            <a:chExt cx="6615961" cy="3672246"/>
          </a:xfrm>
        </p:grpSpPr>
        <p:sp>
          <p:nvSpPr>
            <p:cNvPr id="7" name="Autoforma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047" y="1758127"/>
            <a:ext cx="9882954" cy="1221726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8800" b="1" i="0" spc="100" baseline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1905000" y="3869310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Marcador de texto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5000" y="5636592"/>
            <a:ext cx="4267200" cy="73866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5" name="Marcador de texto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5000" y="4419601"/>
            <a:ext cx="4267200" cy="41167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3600" b="0" i="0">
                <a:solidFill>
                  <a:schemeClr val="tx2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7326086" y="3878216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Marcador de texto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26085" y="5636592"/>
            <a:ext cx="4256314" cy="73866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8" name="Marcador de texto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26085" y="4419601"/>
            <a:ext cx="4256314" cy="41167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3600" b="0" i="0">
                <a:solidFill>
                  <a:schemeClr val="tx2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1905000" y="8496238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Marcador de texto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05000" y="10262598"/>
            <a:ext cx="4267200" cy="73866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05000" y="9045607"/>
            <a:ext cx="4267200" cy="41167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3600" b="0" i="0">
                <a:solidFill>
                  <a:schemeClr val="tx2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7326086" y="8504222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Marcador de texto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26085" y="10262598"/>
            <a:ext cx="4256314" cy="73866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texto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26085" y="9045607"/>
            <a:ext cx="4256314" cy="41167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3600" b="0" i="0">
                <a:solidFill>
                  <a:schemeClr val="tx2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12734110" y="8504222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Marcador de texto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734109" y="10262598"/>
            <a:ext cx="4258490" cy="73866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8" name="Marcador de texto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734109" y="9045607"/>
            <a:ext cx="4258490" cy="41167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3600" b="0" i="0">
                <a:solidFill>
                  <a:schemeClr val="tx2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0CFFE12A-8763-4EB7-9CEB-5B78076C5C21}" type="datetime4">
              <a:rPr lang="es-ES" noProof="0" smtClean="0">
                <a:latin typeface="+mn-lt"/>
              </a:rPr>
              <a:t>24 de marzo de 2021</a:t>
            </a:fld>
            <a:endParaRPr lang="es-ES" noProof="0" dirty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94048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7800264"/>
            <a:ext cx="5918452" cy="5918452"/>
            <a:chOff x="0" y="12289"/>
            <a:chExt cx="3550" cy="3551"/>
          </a:xfrm>
        </p:grpSpPr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2000" y="-45086"/>
            <a:ext cx="12192000" cy="13806172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047" y="1758127"/>
            <a:ext cx="9882954" cy="1221726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8800" b="1" i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1905000" y="3878216"/>
            <a:ext cx="42696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Marcador de texto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4999" y="4578726"/>
            <a:ext cx="9144002" cy="559046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845086BA-4771-4251-A1A0-95AEDDEBD7A7}" type="datetime4">
              <a:rPr lang="es-ES" noProof="0" smtClean="0">
                <a:latin typeface="+mn-lt"/>
              </a:rPr>
              <a:t>24 de marzo de 2021</a:t>
            </a:fld>
            <a:endParaRPr lang="es-ES" noProof="0" dirty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83308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s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posición de imagen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3996" cy="13716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7887" y="6090875"/>
            <a:ext cx="9882954" cy="1221726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82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14309442" y="8007754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upo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19019520" y="-6"/>
            <a:ext cx="5364476" cy="5364476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3097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gráfico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905000" y="3878216"/>
            <a:ext cx="20705620" cy="8221404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en el icono para agregar un gráfico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8047" y="1758127"/>
            <a:ext cx="9882954" cy="1221726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88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editar 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6A99CD11-04C6-421F-AE19-E5D29CCF776B}" type="datetime4">
              <a:rPr lang="es-ES" noProof="0" smtClean="0">
                <a:latin typeface="+mn-lt"/>
              </a:rPr>
              <a:t>24 de marzo de 2021</a:t>
            </a:fld>
            <a:endParaRPr lang="es-ES" noProof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Revisión anual</a:t>
            </a:r>
            <a:endParaRPr lang="es-ES" b="0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‹#›</a:t>
            </a:fld>
            <a:endParaRPr lang="es-E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716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8047" y="1758127"/>
            <a:ext cx="9882954" cy="1221726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88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editar </a:t>
            </a:r>
          </a:p>
        </p:txBody>
      </p:sp>
      <p:sp>
        <p:nvSpPr>
          <p:cNvPr id="9" name="Marcador de título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905000" y="4419601"/>
            <a:ext cx="20574000" cy="5186218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tabla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68820299-DC87-4039-A7B5-9AC50CF7A216}" type="datetime4">
              <a:rPr lang="es-ES" noProof="0" smtClean="0">
                <a:latin typeface="+mn-lt"/>
              </a:rPr>
              <a:t>24 de marzo de 2021</a:t>
            </a:fld>
            <a:endParaRPr lang="es-ES" noProof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Revisión anual</a:t>
            </a:r>
            <a:endParaRPr lang="es-ES" b="0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‹#›</a:t>
            </a:fld>
            <a:endParaRPr lang="es-E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3470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044" y="4953001"/>
            <a:ext cx="14264640" cy="6579942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56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0" name="Cuadro de texto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1399896" y="1096582"/>
            <a:ext cx="317874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ES" sz="40000" b="1" noProof="0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12725400" y="0"/>
            <a:ext cx="11658596" cy="6471204"/>
            <a:chOff x="5612972" y="1"/>
            <a:chExt cx="6615961" cy="3672246"/>
          </a:xfrm>
        </p:grpSpPr>
        <p:sp>
          <p:nvSpPr>
            <p:cNvPr id="19" name="Autoforma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7800264"/>
            <a:ext cx="5918452" cy="5918452"/>
            <a:chOff x="0" y="12289"/>
            <a:chExt cx="3550" cy="3551"/>
          </a:xfrm>
        </p:grpSpPr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644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7800264"/>
            <a:ext cx="5918452" cy="5918452"/>
            <a:chOff x="0" y="12289"/>
            <a:chExt cx="3550" cy="3551"/>
          </a:xfrm>
        </p:grpSpPr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  <p:sp>
        <p:nvSpPr>
          <p:cNvPr id="38" name="Marcador de posición de imagen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908537" y="5145767"/>
            <a:ext cx="4236490" cy="407443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045" y="1758127"/>
            <a:ext cx="15064554" cy="1221726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88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1905000" y="3878216"/>
            <a:ext cx="42672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Marcador de posición de imagen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16561" y="5145767"/>
            <a:ext cx="4236490" cy="407443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72" name="Marcador de texto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5000" y="10786338"/>
            <a:ext cx="4267200" cy="738664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3" name="Marcador de texto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0" y="9973491"/>
            <a:ext cx="4267200" cy="411674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800"/>
              </a:spcBef>
              <a:buNone/>
              <a:defRPr sz="36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4" name="Marcador de texto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6085" y="10786338"/>
            <a:ext cx="4256314" cy="738664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5" name="Marcador de texto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26085" y="9973491"/>
            <a:ext cx="4256314" cy="411674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800"/>
              </a:spcBef>
              <a:buNone/>
              <a:defRPr sz="36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6" name="Marcador de texto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4109" y="10786338"/>
            <a:ext cx="4258490" cy="738664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7" name="Marcador de texto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2734109" y="9973491"/>
            <a:ext cx="4258490" cy="411674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800"/>
              </a:spcBef>
              <a:buNone/>
              <a:defRPr sz="36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8" name="Marcador de texto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220509" y="10786338"/>
            <a:ext cx="4258490" cy="738664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9" name="Marcador de texto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20509" y="9973491"/>
            <a:ext cx="4258490" cy="411674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800"/>
              </a:spcBef>
              <a:buNone/>
              <a:defRPr sz="36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12725400" y="0"/>
            <a:ext cx="11658596" cy="6471204"/>
            <a:chOff x="5612972" y="1"/>
            <a:chExt cx="6615961" cy="3672246"/>
          </a:xfrm>
        </p:grpSpPr>
        <p:sp>
          <p:nvSpPr>
            <p:cNvPr id="28" name="Autoforma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  <p:sp>
        <p:nvSpPr>
          <p:cNvPr id="66" name="Marcador de posición de imagen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2724585" y="5145767"/>
            <a:ext cx="4236490" cy="407443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69" name="Marcador de posición de imagen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8224047" y="5145767"/>
            <a:ext cx="4236490" cy="407443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/>
          <a:p>
            <a:pPr rtl="0"/>
            <a:fld id="{7BEA095D-F9AB-465B-A2BC-526B797F4865}" type="datetime4">
              <a:rPr lang="es-ES" noProof="0" smtClean="0">
                <a:latin typeface="+mn-lt"/>
              </a:rPr>
              <a:t>24 de marzo de 2021</a:t>
            </a:fld>
            <a:endParaRPr lang="es-ES" noProof="0" dirty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9195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4008">
          <p15:clr>
            <a:srgbClr val="FBAE40"/>
          </p15:clr>
        </p15:guide>
        <p15:guide id="5" pos="1944">
          <p15:clr>
            <a:srgbClr val="FBAE40"/>
          </p15:clr>
        </p15:guide>
        <p15:guide id="6" pos="3648">
          <p15:clr>
            <a:srgbClr val="FBAE40"/>
          </p15:clr>
        </p15:guide>
        <p15:guide id="7" orient="horz" pos="1392">
          <p15:clr>
            <a:srgbClr val="FBAE40"/>
          </p15:clr>
        </p15:guide>
        <p15:guide id="8" orient="horz" pos="552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pos="5352">
          <p15:clr>
            <a:srgbClr val="FBAE40"/>
          </p15:clr>
        </p15:guide>
        <p15:guide id="11" pos="5736">
          <p15:clr>
            <a:srgbClr val="FBAE40"/>
          </p15:clr>
        </p15:guide>
        <p15:guide id="12" orient="horz" pos="2904">
          <p15:clr>
            <a:srgbClr val="FBAE40"/>
          </p15:clr>
        </p15:guide>
        <p15:guide id="13" orient="horz" pos="160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91918" y="4427566"/>
            <a:ext cx="4272" cy="36576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12360986" y="4427566"/>
            <a:ext cx="22204" cy="36576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17491246" y="7809424"/>
            <a:ext cx="4272" cy="36576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7222178" y="7791882"/>
            <a:ext cx="4272" cy="36576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ítulo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8047" y="1758127"/>
            <a:ext cx="9882954" cy="1221726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88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editar </a:t>
            </a:r>
          </a:p>
        </p:txBody>
      </p:sp>
      <p:sp>
        <p:nvSpPr>
          <p:cNvPr id="96" name="Marcador de texto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93910" y="5869712"/>
            <a:ext cx="4267200" cy="738664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97" name="Marcador de texto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93910" y="5137373"/>
            <a:ext cx="4267200" cy="411674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800"/>
              </a:spcBef>
              <a:buNone/>
              <a:defRPr sz="36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102" name="Marcador de texto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95598" y="10174656"/>
            <a:ext cx="4267200" cy="738664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103" name="Marcador de texto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95598" y="9403817"/>
            <a:ext cx="4267200" cy="411674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800"/>
              </a:spcBef>
              <a:buNone/>
              <a:defRPr lang="en-US" sz="3600" spc="0" baseline="0" dirty="0"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marL="0" lvl="0" indent="0" rtl="0">
              <a:spcBef>
                <a:spcPts val="800"/>
              </a:spcBef>
              <a:buNone/>
            </a:pPr>
            <a:r>
              <a:rPr lang="es-ES" noProof="0"/>
              <a:t>Haga clic para editar </a:t>
            </a:r>
          </a:p>
        </p:txBody>
      </p:sp>
      <p:sp>
        <p:nvSpPr>
          <p:cNvPr id="106" name="Marcador de texto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003422" y="10174656"/>
            <a:ext cx="4267200" cy="738664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107" name="Marcador de texto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003422" y="9403817"/>
            <a:ext cx="4267200" cy="411674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800"/>
              </a:spcBef>
              <a:buNone/>
              <a:defRPr lang="en-US" sz="3600" spc="0" baseline="0" dirty="0"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marL="0" lvl="0" indent="0" rtl="0">
              <a:spcBef>
                <a:spcPts val="800"/>
              </a:spcBef>
              <a:buNone/>
            </a:pPr>
            <a:r>
              <a:rPr lang="es-ES" noProof="0"/>
              <a:t>Haga clic para editar </a:t>
            </a:r>
          </a:p>
        </p:txBody>
      </p:sp>
      <p:sp>
        <p:nvSpPr>
          <p:cNvPr id="108" name="Marcador de texto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876286" y="5869712"/>
            <a:ext cx="4267200" cy="738664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109" name="Marcador de texto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876286" y="5137373"/>
            <a:ext cx="4267200" cy="411674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800"/>
              </a:spcBef>
              <a:buNone/>
              <a:defRPr sz="36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editar 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1935379" y="7937560"/>
            <a:ext cx="20550954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1928647" y="7766483"/>
            <a:ext cx="326542" cy="32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0000" noProof="0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7063181" y="7784025"/>
            <a:ext cx="326542" cy="32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0000" noProof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12197715" y="7766483"/>
            <a:ext cx="326542" cy="32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0000" noProof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17332249" y="7784025"/>
            <a:ext cx="326542" cy="32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0000" noProof="0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F99D83C0-D2D5-496F-A305-9D3513BEF95B}" type="datetime4">
              <a:rPr lang="es-ES" noProof="0" smtClean="0">
                <a:latin typeface="+mn-lt"/>
              </a:rPr>
              <a:t>24 de marzo de 2021</a:t>
            </a:fld>
            <a:endParaRPr lang="es-ES" noProof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es-ES" noProof="0"/>
              <a:t>Revisión anual</a:t>
            </a:r>
            <a:endParaRPr lang="es-ES" b="0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‹#›</a:t>
            </a:fld>
            <a:endParaRPr lang="es-E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2553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3768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orient="horz" pos="1512">
          <p15:clr>
            <a:srgbClr val="FBAE40"/>
          </p15:clr>
        </p15:guide>
        <p15:guide id="11" orient="horz" pos="283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7800264"/>
            <a:ext cx="5918452" cy="5918452"/>
            <a:chOff x="0" y="12289"/>
            <a:chExt cx="3550" cy="3551"/>
          </a:xfrm>
        </p:grpSpPr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047" y="1758127"/>
            <a:ext cx="9882954" cy="1221726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8800" b="1" i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1905000" y="3878216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8046" y="4601968"/>
            <a:ext cx="9654356" cy="808432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3600" b="0" i="0" spc="0" baseline="0">
                <a:solidFill>
                  <a:schemeClr val="tx2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2725401" y="4601968"/>
            <a:ext cx="9529658" cy="808432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3600" b="0" i="0" spc="0" baseline="0">
                <a:solidFill>
                  <a:schemeClr val="tx2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8046" y="5598292"/>
            <a:ext cx="9654356" cy="388427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571500" indent="-571500">
              <a:lnSpc>
                <a:spcPct val="100000"/>
              </a:lnSpc>
              <a:buFont typeface="Wingdings" pitchFamily="2" charset="2"/>
              <a:buChar char="§"/>
              <a:defRPr sz="3200">
                <a:latin typeface="+mn-lt"/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8" name="Marcador de posición de contenido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725401" y="5598292"/>
            <a:ext cx="9512482" cy="388427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571500" indent="-571500">
              <a:lnSpc>
                <a:spcPct val="100000"/>
              </a:lnSpc>
              <a:buFont typeface="Wingdings" pitchFamily="2" charset="2"/>
              <a:buChar char="§"/>
              <a:defRPr sz="3200">
                <a:latin typeface="+mn-lt"/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12725400" y="3878216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7F69136C-C4B2-45F2-BCFC-515A0853BD43}" type="datetime4">
              <a:rPr lang="es-ES" noProof="0" smtClean="0">
                <a:latin typeface="+mn-lt"/>
              </a:rPr>
              <a:t>24 de marzo de 2021</a:t>
            </a:fld>
            <a:endParaRPr lang="es-ES" noProof="0" dirty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9281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7800264"/>
            <a:ext cx="5918452" cy="5918452"/>
            <a:chOff x="0" y="12289"/>
            <a:chExt cx="3550" cy="3551"/>
          </a:xfrm>
        </p:grpSpPr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047" y="1758127"/>
            <a:ext cx="9882954" cy="1221726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8800" b="1" i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1905000" y="3878216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1" y="4600312"/>
            <a:ext cx="6072954" cy="8084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3600" spc="0" baseline="0" dirty="0">
                <a:solidFill>
                  <a:schemeClr val="tx2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1" y="5598292"/>
            <a:ext cx="6072954" cy="388427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571500" indent="-571500">
              <a:lnSpc>
                <a:spcPct val="100000"/>
              </a:lnSpc>
              <a:buFont typeface="Wingdings" pitchFamily="2" charset="2"/>
              <a:buChar char="§"/>
              <a:defRPr sz="3200">
                <a:latin typeface="+mn-lt"/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138745" y="4600312"/>
            <a:ext cx="6072954" cy="8084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3600" spc="0" baseline="0" dirty="0">
                <a:solidFill>
                  <a:schemeClr val="tx2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contenido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38744" y="5598292"/>
            <a:ext cx="6101256" cy="388427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571500" indent="-571500">
              <a:lnSpc>
                <a:spcPct val="100000"/>
              </a:lnSpc>
              <a:buFont typeface="Wingdings" pitchFamily="2" charset="2"/>
              <a:buChar char="§"/>
              <a:defRPr sz="3200">
                <a:latin typeface="+mn-lt"/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6374035" y="4600312"/>
            <a:ext cx="6072954" cy="8084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3600" spc="0" baseline="0" dirty="0">
                <a:solidFill>
                  <a:schemeClr val="tx2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posición de contenido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374035" y="5598292"/>
            <a:ext cx="6072954" cy="388427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571500" indent="-571500">
              <a:lnSpc>
                <a:spcPct val="100000"/>
              </a:lnSpc>
              <a:buFont typeface="Wingdings" pitchFamily="2" charset="2"/>
              <a:buChar char="§"/>
              <a:defRPr sz="3200">
                <a:latin typeface="+mn-lt"/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9138744" y="3878216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16374034" y="3878216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846AC6E8-C089-4970-88B6-A9DF4F2A5ECC}" type="datetime4">
              <a:rPr lang="es-ES" noProof="0" smtClean="0">
                <a:latin typeface="+mn-lt"/>
              </a:rPr>
              <a:t>24 de marzo de 2021</a:t>
            </a:fld>
            <a:endParaRPr lang="es-ES" noProof="0" dirty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98132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>
          <p15:clr>
            <a:srgbClr val="FBAE40"/>
          </p15:clr>
        </p15:guide>
        <p15:guide id="4" pos="516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>
          <p15:clr>
            <a:srgbClr val="FBAE40"/>
          </p15:clr>
        </p15:guide>
        <p15:guide id="11" pos="2880">
          <p15:clr>
            <a:srgbClr val="FBAE40"/>
          </p15:clr>
        </p15:guide>
        <p15:guide id="12" orient="horz" pos="17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ith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E8005D2-D0D6-9147-884A-246EC9F8BD15}"/>
              </a:ext>
            </a:extLst>
          </p:cNvPr>
          <p:cNvSpPr/>
          <p:nvPr userDrawn="1"/>
        </p:nvSpPr>
        <p:spPr>
          <a:xfrm>
            <a:off x="0" y="-1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2192001 w 12192001"/>
              <a:gd name="connsiteY1" fmla="*/ 0 h 13716000"/>
              <a:gd name="connsiteX2" fmla="*/ 12192001 w 12192001"/>
              <a:gd name="connsiteY2" fmla="*/ 3051464 h 13716000"/>
              <a:gd name="connsiteX3" fmla="*/ 11435127 w 12192001"/>
              <a:gd name="connsiteY3" fmla="*/ 3808338 h 13716000"/>
              <a:gd name="connsiteX4" fmla="*/ 12192001 w 12192001"/>
              <a:gd name="connsiteY4" fmla="*/ 4565211 h 13716000"/>
              <a:gd name="connsiteX5" fmla="*/ 12192001 w 12192001"/>
              <a:gd name="connsiteY5" fmla="*/ 13716000 h 13716000"/>
              <a:gd name="connsiteX6" fmla="*/ 0 w 12192001"/>
              <a:gd name="connsiteY6" fmla="*/ 13716000 h 13716000"/>
              <a:gd name="connsiteX7" fmla="*/ 0 w 12192001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2192001" y="0"/>
                </a:lnTo>
                <a:lnTo>
                  <a:pt x="12192001" y="3051464"/>
                </a:lnTo>
                <a:lnTo>
                  <a:pt x="11435127" y="3808338"/>
                </a:lnTo>
                <a:lnTo>
                  <a:pt x="12192001" y="4565211"/>
                </a:lnTo>
                <a:lnTo>
                  <a:pt x="12192001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EC0DFDDB-D660-064A-AC5A-107D4A01B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64000" y="3449324"/>
            <a:ext cx="6613525" cy="52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1 Description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6A3DA9B3-1556-DA45-9828-29C9AE6C05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764000" y="6555595"/>
            <a:ext cx="6613525" cy="52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2 Description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AF46A927-0B8A-8749-86B4-CF863CDA5E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0" y="9634971"/>
            <a:ext cx="6613525" cy="52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3 Description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DF06C0FD-8E5A-AF47-B650-2F4B79C564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203678" y="2743199"/>
            <a:ext cx="2057479" cy="20574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8D66BCC-CA2B-5D4F-B17B-17AED0D72F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4203678" y="5829261"/>
            <a:ext cx="2057479" cy="20574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5269775B-996B-FA4E-943C-B3D41F6507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203678" y="8912690"/>
            <a:ext cx="2057479" cy="20574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613FDBB-EA17-024C-B99C-FC7FB6469C6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-1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139252 w 12192001"/>
              <a:gd name="connsiteY1" fmla="*/ 0 h 13716000"/>
              <a:gd name="connsiteX2" fmla="*/ 11457482 w 12192001"/>
              <a:gd name="connsiteY2" fmla="*/ 0 h 13716000"/>
              <a:gd name="connsiteX3" fmla="*/ 12192001 w 12192001"/>
              <a:gd name="connsiteY3" fmla="*/ 0 h 13716000"/>
              <a:gd name="connsiteX4" fmla="*/ 12192001 w 12192001"/>
              <a:gd name="connsiteY4" fmla="*/ 3051464 h 13716000"/>
              <a:gd name="connsiteX5" fmla="*/ 11457482 w 12192001"/>
              <a:gd name="connsiteY5" fmla="*/ 3785983 h 13716000"/>
              <a:gd name="connsiteX6" fmla="*/ 11457482 w 12192001"/>
              <a:gd name="connsiteY6" fmla="*/ 3830693 h 13716000"/>
              <a:gd name="connsiteX7" fmla="*/ 12192001 w 12192001"/>
              <a:gd name="connsiteY7" fmla="*/ 4565212 h 13716000"/>
              <a:gd name="connsiteX8" fmla="*/ 12192001 w 12192001"/>
              <a:gd name="connsiteY8" fmla="*/ 13716000 h 13716000"/>
              <a:gd name="connsiteX9" fmla="*/ 0 w 12192001"/>
              <a:gd name="connsiteY9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139252" y="0"/>
                </a:lnTo>
                <a:lnTo>
                  <a:pt x="11457482" y="0"/>
                </a:lnTo>
                <a:lnTo>
                  <a:pt x="12192001" y="0"/>
                </a:lnTo>
                <a:lnTo>
                  <a:pt x="12192001" y="3051464"/>
                </a:lnTo>
                <a:lnTo>
                  <a:pt x="11457482" y="3785983"/>
                </a:lnTo>
                <a:lnTo>
                  <a:pt x="11457482" y="3830693"/>
                </a:lnTo>
                <a:lnTo>
                  <a:pt x="12192001" y="4565212"/>
                </a:lnTo>
                <a:lnTo>
                  <a:pt x="12192001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1DB6C-5ABF-B544-808F-8330FF546B6D}"/>
              </a:ext>
            </a:extLst>
          </p:cNvPr>
          <p:cNvSpPr txBox="1"/>
          <p:nvPr userDrawn="1"/>
        </p:nvSpPr>
        <p:spPr>
          <a:xfrm>
            <a:off x="13184987" y="178580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CB656-9C25-1F4A-89C1-2DD3E32F0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7521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047" y="1758127"/>
            <a:ext cx="9882954" cy="1221726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8800" b="1" i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1905000" y="3878216"/>
            <a:ext cx="42672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0" y="5313808"/>
            <a:ext cx="9677400" cy="1148636"/>
          </a:xfrm>
        </p:spPr>
        <p:txBody>
          <a:bodyPr rtlCol="0">
            <a:noAutofit/>
          </a:bodyPr>
          <a:lstStyle>
            <a:lvl1pPr marL="0" indent="0">
              <a:buNone/>
              <a:defRPr sz="3200"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17740080" y="0"/>
            <a:ext cx="6650416" cy="6650416"/>
            <a:chOff x="0" y="12289"/>
            <a:chExt cx="3550" cy="3551"/>
          </a:xfrm>
        </p:grpSpPr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5000" y="4572001"/>
            <a:ext cx="9677400" cy="631830"/>
          </a:xfrm>
        </p:spPr>
        <p:txBody>
          <a:bodyPr rtlCol="0">
            <a:noAutofit/>
          </a:bodyPr>
          <a:lstStyle>
            <a:lvl1pPr>
              <a:buNone/>
              <a:defRPr sz="36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7310" y="7683692"/>
            <a:ext cx="9677400" cy="1273508"/>
          </a:xfrm>
        </p:spPr>
        <p:txBody>
          <a:bodyPr rtlCol="0">
            <a:noAutofit/>
          </a:bodyPr>
          <a:lstStyle>
            <a:lvl1pPr marL="0" indent="0">
              <a:buNone/>
              <a:defRPr sz="3200"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7310" y="6941885"/>
            <a:ext cx="9677400" cy="631830"/>
          </a:xfrm>
        </p:spPr>
        <p:txBody>
          <a:bodyPr rtlCol="0">
            <a:noAutofit/>
          </a:bodyPr>
          <a:lstStyle>
            <a:lvl1pPr>
              <a:buNone/>
              <a:defRPr sz="36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5000" y="10035802"/>
            <a:ext cx="9677400" cy="1816680"/>
          </a:xfrm>
        </p:spPr>
        <p:txBody>
          <a:bodyPr rtlCol="0">
            <a:noAutofit/>
          </a:bodyPr>
          <a:lstStyle>
            <a:lvl1pPr marL="0" indent="0">
              <a:buNone/>
              <a:defRPr sz="3200"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05000" y="9293995"/>
            <a:ext cx="9677400" cy="631830"/>
          </a:xfrm>
        </p:spPr>
        <p:txBody>
          <a:bodyPr rtlCol="0">
            <a:noAutofit/>
          </a:bodyPr>
          <a:lstStyle>
            <a:lvl1pPr>
              <a:buNone/>
              <a:defRPr sz="36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799294" y="5313808"/>
            <a:ext cx="9677400" cy="1148636"/>
          </a:xfrm>
        </p:spPr>
        <p:txBody>
          <a:bodyPr rtlCol="0">
            <a:noAutofit/>
          </a:bodyPr>
          <a:lstStyle>
            <a:lvl1pPr marL="0" indent="0">
              <a:buNone/>
              <a:defRPr sz="3200"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texto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99294" y="4572001"/>
            <a:ext cx="9677400" cy="631830"/>
          </a:xfrm>
        </p:spPr>
        <p:txBody>
          <a:bodyPr rtlCol="0">
            <a:noAutofit/>
          </a:bodyPr>
          <a:lstStyle>
            <a:lvl1pPr>
              <a:buNone/>
              <a:defRPr sz="36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799294" y="7683692"/>
            <a:ext cx="9677400" cy="1816680"/>
          </a:xfrm>
        </p:spPr>
        <p:txBody>
          <a:bodyPr rtlCol="0">
            <a:noAutofit/>
          </a:bodyPr>
          <a:lstStyle>
            <a:lvl1pPr marL="0" indent="0">
              <a:buNone/>
              <a:defRPr sz="3200"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8" name="Marcador de texto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799294" y="6941885"/>
            <a:ext cx="9677400" cy="631830"/>
          </a:xfrm>
        </p:spPr>
        <p:txBody>
          <a:bodyPr rtlCol="0">
            <a:noAutofit/>
          </a:bodyPr>
          <a:lstStyle>
            <a:lvl1pPr>
              <a:buNone/>
              <a:defRPr sz="36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/>
          <a:p>
            <a:pPr rtl="0"/>
            <a:fld id="{49053CBC-2B39-42EE-A9ED-10AB05B9208E}" type="datetime4">
              <a:rPr lang="es-ES" noProof="0" smtClean="0">
                <a:latin typeface="+mn-lt"/>
              </a:rPr>
              <a:t>24 de marzo de 2021</a:t>
            </a:fld>
            <a:endParaRPr lang="es-ES" noProof="0" dirty="0">
              <a:latin typeface="+mn-lt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es-ES" noProof="0" dirty="0"/>
              <a:t>Revisión anual</a:t>
            </a:r>
            <a:endParaRPr lang="es-ES" b="0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noProof="0" smtClean="0"/>
              <a:pPr rtl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45369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92200" y="10204127"/>
            <a:ext cx="9829800" cy="1177590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3200" b="0" i="0">
                <a:solidFill>
                  <a:schemeClr val="tx2"/>
                </a:solidFill>
                <a:latin typeface="+mn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5247" y="7182197"/>
            <a:ext cx="9806754" cy="2115582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5247" y="4347317"/>
            <a:ext cx="9806754" cy="1221726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8800" b="1" i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13792200" y="6467406"/>
            <a:ext cx="4269600" cy="7984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13716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17740080" y="0"/>
            <a:ext cx="6650416" cy="6650416"/>
            <a:chOff x="0" y="12289"/>
            <a:chExt cx="3550" cy="3551"/>
          </a:xfrm>
        </p:grpSpPr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s-ES" sz="100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00257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r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66E3DC-FFA1-8E4F-B467-8DF6F6B4049E}"/>
              </a:ext>
            </a:extLst>
          </p:cNvPr>
          <p:cNvSpPr/>
          <p:nvPr userDrawn="1"/>
        </p:nvSpPr>
        <p:spPr>
          <a:xfrm>
            <a:off x="16254983" y="6858000"/>
            <a:ext cx="8129016" cy="6858000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3E52C3D-B86A-9E49-9202-1CB4BB648B1C}"/>
              </a:ext>
            </a:extLst>
          </p:cNvPr>
          <p:cNvSpPr/>
          <p:nvPr userDrawn="1"/>
        </p:nvSpPr>
        <p:spPr>
          <a:xfrm>
            <a:off x="8127260" y="6858000"/>
            <a:ext cx="8699508" cy="6858000"/>
          </a:xfrm>
          <a:custGeom>
            <a:avLst/>
            <a:gdLst>
              <a:gd name="connsiteX0" fmla="*/ 0 w 8699508"/>
              <a:gd name="connsiteY0" fmla="*/ 0 h 6858000"/>
              <a:gd name="connsiteX1" fmla="*/ 8129016 w 8699508"/>
              <a:gd name="connsiteY1" fmla="*/ 0 h 6858000"/>
              <a:gd name="connsiteX2" fmla="*/ 8129016 w 8699508"/>
              <a:gd name="connsiteY2" fmla="*/ 2866076 h 6858000"/>
              <a:gd name="connsiteX3" fmla="*/ 8132801 w 8699508"/>
              <a:gd name="connsiteY3" fmla="*/ 2862291 h 6858000"/>
              <a:gd name="connsiteX4" fmla="*/ 8699508 w 8699508"/>
              <a:gd name="connsiteY4" fmla="*/ 3428999 h 6858000"/>
              <a:gd name="connsiteX5" fmla="*/ 8132801 w 8699508"/>
              <a:gd name="connsiteY5" fmla="*/ 3995707 h 6858000"/>
              <a:gd name="connsiteX6" fmla="*/ 8129016 w 8699508"/>
              <a:gd name="connsiteY6" fmla="*/ 3991922 h 6858000"/>
              <a:gd name="connsiteX7" fmla="*/ 8129016 w 8699508"/>
              <a:gd name="connsiteY7" fmla="*/ 6858000 h 6858000"/>
              <a:gd name="connsiteX8" fmla="*/ 0 w 869950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99508" h="6858000">
                <a:moveTo>
                  <a:pt x="0" y="0"/>
                </a:moveTo>
                <a:lnTo>
                  <a:pt x="8129016" y="0"/>
                </a:lnTo>
                <a:lnTo>
                  <a:pt x="8129016" y="2866076"/>
                </a:lnTo>
                <a:lnTo>
                  <a:pt x="8132801" y="2862291"/>
                </a:lnTo>
                <a:lnTo>
                  <a:pt x="8699508" y="3428999"/>
                </a:lnTo>
                <a:lnTo>
                  <a:pt x="8132801" y="3995707"/>
                </a:lnTo>
                <a:lnTo>
                  <a:pt x="8129016" y="3991922"/>
                </a:lnTo>
                <a:lnTo>
                  <a:pt x="812901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8AD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8568230-4ED0-9845-9B78-B972BA9EEE32}"/>
              </a:ext>
            </a:extLst>
          </p:cNvPr>
          <p:cNvSpPr/>
          <p:nvPr userDrawn="1"/>
        </p:nvSpPr>
        <p:spPr>
          <a:xfrm>
            <a:off x="1746" y="6858000"/>
            <a:ext cx="8683105" cy="6858000"/>
          </a:xfrm>
          <a:custGeom>
            <a:avLst/>
            <a:gdLst>
              <a:gd name="connsiteX0" fmla="*/ 0 w 8683105"/>
              <a:gd name="connsiteY0" fmla="*/ 0 h 6858000"/>
              <a:gd name="connsiteX1" fmla="*/ 8129016 w 8683105"/>
              <a:gd name="connsiteY1" fmla="*/ 0 h 6858000"/>
              <a:gd name="connsiteX2" fmla="*/ 8129016 w 8683105"/>
              <a:gd name="connsiteY2" fmla="*/ 2867655 h 6858000"/>
              <a:gd name="connsiteX3" fmla="*/ 8683105 w 8683105"/>
              <a:gd name="connsiteY3" fmla="*/ 3421744 h 6858000"/>
              <a:gd name="connsiteX4" fmla="*/ 8129016 w 8683105"/>
              <a:gd name="connsiteY4" fmla="*/ 3975833 h 6858000"/>
              <a:gd name="connsiteX5" fmla="*/ 8129016 w 8683105"/>
              <a:gd name="connsiteY5" fmla="*/ 6858000 h 6858000"/>
              <a:gd name="connsiteX6" fmla="*/ 0 w 868310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3105" h="6858000">
                <a:moveTo>
                  <a:pt x="0" y="0"/>
                </a:moveTo>
                <a:lnTo>
                  <a:pt x="8129016" y="0"/>
                </a:lnTo>
                <a:lnTo>
                  <a:pt x="8129016" y="2867655"/>
                </a:lnTo>
                <a:lnTo>
                  <a:pt x="8683105" y="3421744"/>
                </a:lnTo>
                <a:lnTo>
                  <a:pt x="8129016" y="3975833"/>
                </a:lnTo>
                <a:lnTo>
                  <a:pt x="812901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D38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E105A8-912A-C844-8184-9F0DF0750F5C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A9832C-15C2-8144-B853-01C97000D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190" y="3649949"/>
            <a:ext cx="3876889" cy="2248596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C3DCD15-946C-4E41-BAC2-CDED228EFB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12275"/>
            <a:ext cx="24384000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 b="1">
                <a:latin typeface="Gotham Medium" pitchFamily="2" charset="0"/>
              </a:defRPr>
            </a:lvl2pPr>
            <a:lvl3pPr>
              <a:defRPr sz="7200" b="1">
                <a:latin typeface="Gotham Medium" pitchFamily="2" charset="0"/>
              </a:defRPr>
            </a:lvl3pPr>
            <a:lvl4pPr>
              <a:defRPr sz="7200" b="1">
                <a:latin typeface="Gotham Medium" pitchFamily="2" charset="0"/>
              </a:defRPr>
            </a:lvl4pPr>
            <a:lvl5pPr>
              <a:defRPr sz="7200" b="1">
                <a:latin typeface="Gotham Medium" pitchFamily="2" charset="0"/>
              </a:defRPr>
            </a:lvl5pPr>
          </a:lstStyle>
          <a:p>
            <a:pPr algn="ctr" eaLnBrk="1"/>
            <a:r>
              <a:rPr lang="en-US" altLang="en-US" sz="7200" b="1" dirty="0">
                <a:solidFill>
                  <a:srgbClr val="123985"/>
                </a:solidFill>
                <a:latin typeface="Gotham" pitchFamily="2" charset="0"/>
                <a:cs typeface="Gotham" pitchFamily="2" charset="0"/>
                <a:sym typeface="Lato Bold" pitchFamily="34" charset="0"/>
              </a:rPr>
              <a:t>INSERT SLIDE TITLE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B922BE6E-584C-104B-893F-DBBA8DF2DF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9637495"/>
            <a:ext cx="8127260" cy="12239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2pPr>
            <a:lvl3pPr marL="127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3pPr>
            <a:lvl4pPr marL="190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4pPr>
            <a:lvl5pPr marL="254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CATEGORY NAME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75FB25D-DBF8-D143-9DB8-ED9CBD9EA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8370" y="9637495"/>
            <a:ext cx="8124404" cy="12239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2pPr>
            <a:lvl3pPr marL="127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3pPr>
            <a:lvl4pPr marL="190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4pPr>
            <a:lvl5pPr marL="254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CATEGORY NAME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9FF5E01D-7E94-4547-BC49-6F14B3FF43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252774" y="9637495"/>
            <a:ext cx="8118155" cy="12239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2pPr>
            <a:lvl3pPr marL="127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3pPr>
            <a:lvl4pPr marL="190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4pPr>
            <a:lvl5pPr marL="254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CATEGORY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F92A0DD-5186-4241-8960-9180AE4C7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277463"/>
            <a:ext cx="24384000" cy="674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defRPr>
            </a:lvl1pPr>
            <a:lvl2pPr marL="635000" indent="0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defRPr>
            </a:lvl2pPr>
            <a:lvl3pPr marL="1270000" indent="0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defRPr>
            </a:lvl3pPr>
            <a:lvl4pPr marL="1905000" indent="0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defRPr>
            </a:lvl4pPr>
            <a:lvl5pPr marL="2540000" indent="0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</p:spTree>
    <p:extLst>
      <p:ext uri="{BB962C8B-B14F-4D97-AF65-F5344CB8AC3E}">
        <p14:creationId xmlns:p14="http://schemas.microsoft.com/office/powerpoint/2010/main" val="54969581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KG_Title_Text Box">
    <p:bg>
      <p:bgPr>
        <a:solidFill>
          <a:schemeClr val="tx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D89456-0833-4943-8D1C-68C6CEF787BF}"/>
              </a:ext>
            </a:extLst>
          </p:cNvPr>
          <p:cNvSpPr/>
          <p:nvPr userDrawn="1"/>
        </p:nvSpPr>
        <p:spPr>
          <a:xfrm>
            <a:off x="-2944" y="-1"/>
            <a:ext cx="24386943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1CDF3570-B535-F742-AA9B-2DD0DF5508B9}"/>
              </a:ext>
            </a:extLst>
          </p:cNvPr>
          <p:cNvSpPr/>
          <p:nvPr userDrawn="1"/>
        </p:nvSpPr>
        <p:spPr>
          <a:xfrm>
            <a:off x="11623818" y="-566709"/>
            <a:ext cx="1133416" cy="1133416"/>
          </a:xfrm>
          <a:prstGeom prst="diamond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DA5DF30-99AF-E94B-B82E-52840CFD3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15019"/>
            <a:ext cx="24384000" cy="1377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bg1"/>
                </a:solidFill>
                <a:latin typeface="Gotham" pitchFamily="2" charset="0"/>
              </a:defRPr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3BA3508-A61A-FC44-9530-A50D60A19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33800" y="4699000"/>
            <a:ext cx="17056100" cy="43942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b="0" i="0" smtClean="0">
                <a:solidFill>
                  <a:schemeClr val="bg1"/>
                </a:solidFill>
                <a:effectLst/>
                <a:latin typeface="Alda OT CEV" pitchFamily="2" charset="77"/>
                <a:cs typeface="Gotham Medium" pitchFamily="2" charset="0"/>
              </a:defRPr>
            </a:lvl1pPr>
            <a:lvl2pPr marL="635000" indent="0">
              <a:buNone/>
              <a:defRPr sz="7200">
                <a:latin typeface="Alda OT CEV" pitchFamily="2" charset="77"/>
              </a:defRPr>
            </a:lvl2pPr>
            <a:lvl3pPr marL="1270000" indent="0">
              <a:buNone/>
              <a:defRPr sz="7200">
                <a:latin typeface="Alda OT CEV" pitchFamily="2" charset="77"/>
              </a:defRPr>
            </a:lvl3pPr>
            <a:lvl4pPr marL="1905000" indent="0">
              <a:buNone/>
              <a:defRPr sz="7200">
                <a:latin typeface="Alda OT CEV" pitchFamily="2" charset="77"/>
              </a:defRPr>
            </a:lvl4pPr>
            <a:lvl5pPr marL="2540000" indent="0">
              <a:buNone/>
              <a:defRPr sz="7200">
                <a:latin typeface="Alda OT CEV" pitchFamily="2" charset="77"/>
              </a:defRPr>
            </a:lvl5pPr>
          </a:lstStyle>
          <a:p>
            <a:pPr lvl="0"/>
            <a:r>
              <a:rPr lang="en-US" b="0" dirty="0"/>
              <a:t>Insert Slide Text</a:t>
            </a:r>
            <a:br>
              <a:rPr lang="en-US" b="0" dirty="0"/>
            </a:br>
            <a:r>
              <a:rPr lang="en-US" b="0" dirty="0"/>
              <a:t>Here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BA61C3-0C6A-F34A-BD57-572D6F0F5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2736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_Title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EB95431-EF20-1942-8C32-2A98AEAF73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47620" y="2781300"/>
            <a:ext cx="21288758" cy="8763000"/>
          </a:xfrm>
          <a:prstGeom prst="rect">
            <a:avLst/>
          </a:prstGeom>
        </p:spPr>
        <p:txBody>
          <a:bodyPr anchor="ctr"/>
          <a:lstStyle>
            <a:lvl1pPr marL="857250" marR="0" indent="-857250" algn="l" defTabSz="825500" rtl="0" eaLnBrk="0" fontAlgn="base" latinLnBrk="0" hangingPunct="0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lang="en-US" b="0" i="0" smtClean="0">
                <a:solidFill>
                  <a:schemeClr val="bg1">
                    <a:lumMod val="50000"/>
                  </a:schemeClr>
                </a:solidFill>
                <a:effectLst/>
                <a:latin typeface="Alda OT CEV" pitchFamily="2" charset="77"/>
              </a:defRPr>
            </a:lvl1pPr>
            <a:lvl2pPr marL="635000" indent="0">
              <a:buNone/>
              <a:defRPr sz="7200">
                <a:latin typeface="Alda OT CEV" pitchFamily="2" charset="77"/>
              </a:defRPr>
            </a:lvl2pPr>
            <a:lvl3pPr marL="1270000" indent="0">
              <a:buNone/>
              <a:defRPr sz="7200">
                <a:latin typeface="Alda OT CEV" pitchFamily="2" charset="77"/>
              </a:defRPr>
            </a:lvl3pPr>
            <a:lvl4pPr marL="1905000" indent="0">
              <a:buNone/>
              <a:defRPr sz="7200">
                <a:latin typeface="Alda OT CEV" pitchFamily="2" charset="77"/>
              </a:defRPr>
            </a:lvl4pPr>
            <a:lvl5pPr marL="2540000" indent="0">
              <a:buNone/>
              <a:defRPr sz="7200">
                <a:latin typeface="Alda OT CEV" pitchFamily="2" charset="77"/>
              </a:defRPr>
            </a:lvl5pPr>
          </a:lstStyle>
          <a:p>
            <a:pPr lvl="0"/>
            <a:r>
              <a:rPr lang="en-US" b="0" dirty="0"/>
              <a:t>Bullet Point 1 goes here</a:t>
            </a:r>
          </a:p>
          <a:p>
            <a:pPr lvl="0"/>
            <a:r>
              <a:rPr lang="en-US" b="0" dirty="0"/>
              <a:t>Bullet Point 2 goes here</a:t>
            </a:r>
          </a:p>
          <a:p>
            <a:pPr marL="857250" marR="0" lvl="0" indent="-857250" algn="l" defTabSz="825500" rtl="0" eaLnBrk="0" fontAlgn="base" latinLnBrk="0" hangingPunct="0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Bullet Point 3 goes here</a:t>
            </a:r>
          </a:p>
          <a:p>
            <a:pPr marL="857250" marR="0" lvl="0" indent="-857250" algn="l" defTabSz="825500" rtl="0" eaLnBrk="0" fontAlgn="base" latinLnBrk="0" hangingPunct="0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Bullet Point 4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792F8-ACE6-4840-AAFB-6CB783ADC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06432A-659C-FD40-895E-C38AB657E797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7083036-263E-894E-947A-E424AA3CD3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59222531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_Title_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0792F8-ACE6-4840-AAFB-6CB783ADC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06432A-659C-FD40-895E-C38AB657E797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EFF593-119C-6D4F-96C1-F31DA4AB7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33800" y="4699000"/>
            <a:ext cx="17056100" cy="43942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b="0" i="0" smtClean="0">
                <a:solidFill>
                  <a:schemeClr val="bg1">
                    <a:lumMod val="50000"/>
                  </a:schemeClr>
                </a:solidFill>
                <a:effectLst/>
                <a:latin typeface="Alda OT CEV" pitchFamily="2" charset="77"/>
                <a:cs typeface="Gotham Medium" pitchFamily="2" charset="0"/>
              </a:defRPr>
            </a:lvl1pPr>
            <a:lvl2pPr marL="635000" indent="0">
              <a:buNone/>
              <a:defRPr sz="7200">
                <a:latin typeface="Alda OT CEV" pitchFamily="2" charset="77"/>
              </a:defRPr>
            </a:lvl2pPr>
            <a:lvl3pPr marL="1270000" indent="0">
              <a:buNone/>
              <a:defRPr sz="7200">
                <a:latin typeface="Alda OT CEV" pitchFamily="2" charset="77"/>
              </a:defRPr>
            </a:lvl3pPr>
            <a:lvl4pPr marL="1905000" indent="0">
              <a:buNone/>
              <a:defRPr sz="7200">
                <a:latin typeface="Alda OT CEV" pitchFamily="2" charset="77"/>
              </a:defRPr>
            </a:lvl4pPr>
            <a:lvl5pPr marL="2540000" indent="0">
              <a:buNone/>
              <a:defRPr sz="7200">
                <a:latin typeface="Alda OT CEV" pitchFamily="2" charset="77"/>
              </a:defRPr>
            </a:lvl5pPr>
          </a:lstStyle>
          <a:p>
            <a:pPr lvl="0"/>
            <a:r>
              <a:rPr lang="en-US" b="0" dirty="0"/>
              <a:t>Insert Slide Text</a:t>
            </a:r>
            <a:br>
              <a:rPr lang="en-US" b="0" dirty="0"/>
            </a:br>
            <a:r>
              <a:rPr lang="en-US" b="0" dirty="0"/>
              <a:t>Here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DC475E-C28D-D24B-B3D8-B2FE69F3F1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82702431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_Horizontal Ic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FF1F1C-8380-994B-B5DD-96D4767E2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43791"/>
            <a:ext cx="24414480" cy="1273798"/>
          </a:xfrm>
          <a:prstGeom prst="rect">
            <a:avLst/>
          </a:prstGeom>
        </p:spPr>
      </p:pic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A411AE0F-5B0F-B340-A75A-20426E3D95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67092" y="8631034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Gotham Mediu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2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98E4583-E92B-8E4C-BE22-00538C2C87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87981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Gotham Mediu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1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F275561-946F-FC41-B7EE-34085150D30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77200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7FCF1A8C-239A-494E-A2D2-EF43C733635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558553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13F71-DED1-E746-A8AB-196A1B28F0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3607C3-A18F-9840-9E78-66F153B700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267973518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5" r:id="rId2"/>
    <p:sldLayoutId id="2147483912" r:id="rId3"/>
    <p:sldLayoutId id="2147483923" r:id="rId4"/>
    <p:sldLayoutId id="2147483911" r:id="rId5"/>
    <p:sldLayoutId id="2147483910" r:id="rId6"/>
    <p:sldLayoutId id="2147483938" r:id="rId7"/>
    <p:sldLayoutId id="2147483939" r:id="rId8"/>
    <p:sldLayoutId id="2147483915" r:id="rId9"/>
    <p:sldLayoutId id="2147483916" r:id="rId10"/>
    <p:sldLayoutId id="2147483917" r:id="rId11"/>
    <p:sldLayoutId id="2147483932" r:id="rId12"/>
    <p:sldLayoutId id="2147483931" r:id="rId13"/>
    <p:sldLayoutId id="2147483918" r:id="rId14"/>
    <p:sldLayoutId id="2147483919" r:id="rId15"/>
    <p:sldLayoutId id="2147483927" r:id="rId16"/>
    <p:sldLayoutId id="2147483934" r:id="rId17"/>
    <p:sldLayoutId id="2147483920" r:id="rId18"/>
    <p:sldLayoutId id="2147483921" r:id="rId19"/>
    <p:sldLayoutId id="2147483922" r:id="rId20"/>
    <p:sldLayoutId id="2147483929" r:id="rId21"/>
    <p:sldLayoutId id="2147483930" r:id="rId22"/>
    <p:sldLayoutId id="2147483933" r:id="rId23"/>
    <p:sldLayoutId id="2147483937" r:id="rId24"/>
    <p:sldLayoutId id="2147483925" r:id="rId25"/>
    <p:sldLayoutId id="2147483926" r:id="rId26"/>
    <p:sldLayoutId id="2147483935" r:id="rId27"/>
    <p:sldLayoutId id="2147483936" r:id="rId28"/>
  </p:sldLayoutIdLst>
  <p:transition spd="med"/>
  <p:txStyles>
    <p:titleStyle>
      <a:lvl1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1pPr>
      <a:lvl2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2pPr>
      <a:lvl3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3pPr>
      <a:lvl4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4pPr>
      <a:lvl5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algn="l" defTabSz="825500" rtl="0" eaLnBrk="0" fontAlgn="base" hangingPunct="0">
        <a:spcBef>
          <a:spcPts val="52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1pPr>
      <a:lvl2pPr marL="1270000" indent="-635000" algn="l" defTabSz="825500" rtl="0" eaLnBrk="0" fontAlgn="base" hangingPunct="0">
        <a:spcBef>
          <a:spcPts val="52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2pPr>
      <a:lvl3pPr marL="1905000" indent="-635000" algn="l" defTabSz="825500" rtl="0" eaLnBrk="0" fontAlgn="base" hangingPunct="0">
        <a:spcBef>
          <a:spcPts val="52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3pPr>
      <a:lvl4pPr marL="2540000" indent="-635000" algn="l" defTabSz="825500" rtl="0" eaLnBrk="0" fontAlgn="base" hangingPunct="0">
        <a:spcBef>
          <a:spcPts val="52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4pPr>
      <a:lvl5pPr marL="3175000" indent="-635000" algn="l" defTabSz="825500" rtl="0" eaLnBrk="0" fontAlgn="base" hangingPunct="0">
        <a:spcBef>
          <a:spcPts val="52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3100" y="3651250"/>
            <a:ext cx="207645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título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730251"/>
            <a:ext cx="208026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0" name="Marcador de fecha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4240" y="12664441"/>
            <a:ext cx="2626360" cy="4953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22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7BF5E43A-1348-4597-A2F5-11856AA9D9CF}" type="datetime4">
              <a:rPr lang="es-ES" noProof="0" smtClean="0">
                <a:latin typeface="+mn-lt"/>
              </a:rPr>
              <a:t>24 de marzo de 2021</a:t>
            </a:fld>
            <a:endParaRPr lang="es-ES" noProof="0">
              <a:latin typeface="+mn-lt"/>
            </a:endParaRPr>
          </a:p>
        </p:txBody>
      </p:sp>
      <p:sp>
        <p:nvSpPr>
          <p:cNvPr id="31" name="Marcador de pie de página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89580" y="12664441"/>
            <a:ext cx="2994660" cy="4953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2200" b="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Revisión anual</a:t>
            </a:r>
            <a:endParaRPr lang="es-ES" b="0" noProof="0"/>
          </a:p>
        </p:txBody>
      </p:sp>
      <p:sp>
        <p:nvSpPr>
          <p:cNvPr id="32" name="Marcador de posición de número de diapositiva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43100" y="12664441"/>
            <a:ext cx="1046480" cy="4953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22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‹#›</a:t>
            </a:fld>
            <a:endParaRPr lang="es-E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39788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</p:sldLayoutIdLs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1" i="0" kern="1200" spc="2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jcardenas@amchamcolombia.com.co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46.jpg"/><Relationship Id="rId4" Type="http://schemas.openxmlformats.org/officeDocument/2006/relationships/hyperlink" Target="mailto:dcardenas@amchamcolombia.com.co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kansascommerce.gov/STEP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jheredia@amchamcolombia.com.co" TargetMode="External"/><Relationship Id="rId2" Type="http://schemas.openxmlformats.org/officeDocument/2006/relationships/hyperlink" Target="mailto:jcardenas@amchamcolombia.com.co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382533D-C9B5-40B2-9F13-5DCD71A5AB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DBFC05-B0CF-4CD2-9BA2-DCE211616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1" y="4347148"/>
            <a:ext cx="24395801" cy="13722638"/>
          </a:xfrm>
          <a:prstGeom prst="rect">
            <a:avLst/>
          </a:prstGeom>
        </p:spPr>
      </p:pic>
      <p:pic>
        <p:nvPicPr>
          <p:cNvPr id="15" name="Picture Placeholder 14" descr="Logo&#10;&#10;Description automatically generated">
            <a:extLst>
              <a:ext uri="{FF2B5EF4-FFF2-40B4-BE49-F238E27FC236}">
                <a16:creationId xmlns:a16="http://schemas.microsoft.com/office/drawing/2014/main" id="{DCEFEC31-7A67-4D40-9502-B1A18F2B76E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" b="811"/>
          <a:stretch>
            <a:fillRect/>
          </a:stretch>
        </p:blipFill>
        <p:spPr>
          <a:xfrm>
            <a:off x="18226088" y="1130300"/>
            <a:ext cx="3697287" cy="2124075"/>
          </a:xfrm>
        </p:spPr>
      </p:pic>
      <p:sp>
        <p:nvSpPr>
          <p:cNvPr id="13" name="Pentagon 23">
            <a:extLst>
              <a:ext uri="{FF2B5EF4-FFF2-40B4-BE49-F238E27FC236}">
                <a16:creationId xmlns:a16="http://schemas.microsoft.com/office/drawing/2014/main" id="{205C96C3-259A-450B-AA11-C5DF4C5C1202}"/>
              </a:ext>
            </a:extLst>
          </p:cNvPr>
          <p:cNvSpPr/>
          <p:nvPr/>
        </p:nvSpPr>
        <p:spPr>
          <a:xfrm>
            <a:off x="0" y="2568897"/>
            <a:ext cx="11827614" cy="3588398"/>
          </a:xfrm>
          <a:prstGeom prst="homePlate">
            <a:avLst/>
          </a:prstGeom>
          <a:solidFill>
            <a:srgbClr val="123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AA9A5E5-ECA4-2749-9D87-CB5C93677F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8940" y="2474259"/>
            <a:ext cx="10165977" cy="2607516"/>
          </a:xfrm>
        </p:spPr>
        <p:txBody>
          <a:bodyPr/>
          <a:lstStyle/>
          <a:p>
            <a:pPr algn="l"/>
            <a:r>
              <a:rPr lang="en-US" dirty="0"/>
              <a:t>Trade and Investment Expo 2021 Colombia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7FDC53-FE18-4279-B04C-25CB9D8F8435}"/>
              </a:ext>
            </a:extLst>
          </p:cNvPr>
          <p:cNvSpPr/>
          <p:nvPr/>
        </p:nvSpPr>
        <p:spPr>
          <a:xfrm>
            <a:off x="263040" y="5017809"/>
            <a:ext cx="93950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chemeClr val="bg1"/>
                </a:solidFill>
                <a:latin typeface="Gotham"/>
              </a:rPr>
              <a:t>March 24, 2021</a:t>
            </a:r>
            <a:endParaRPr lang="en-US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4798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DE46855A-FDCD-41B9-8540-0307F54F9831}"/>
              </a:ext>
            </a:extLst>
          </p:cNvPr>
          <p:cNvSpPr/>
          <p:nvPr/>
        </p:nvSpPr>
        <p:spPr>
          <a:xfrm>
            <a:off x="14777816" y="8190779"/>
            <a:ext cx="7353300" cy="5152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sz="360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DD1EAD55-CBBC-464A-8FE3-4A0BD405F2DA}"/>
              </a:ext>
            </a:extLst>
          </p:cNvPr>
          <p:cNvSpPr/>
          <p:nvPr/>
        </p:nvSpPr>
        <p:spPr>
          <a:xfrm>
            <a:off x="6438900" y="8199425"/>
            <a:ext cx="7353300" cy="5152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sz="360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5CFF5F-6DFB-0D49-B8B1-661F7E78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1" y="1127227"/>
            <a:ext cx="17332018" cy="1221726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>
                <a:solidFill>
                  <a:srgbClr val="3C3B5B"/>
                </a:solidFill>
              </a:rPr>
              <a:t>EXHIBITORS</a:t>
            </a:r>
          </a:p>
        </p:txBody>
      </p:sp>
      <p:graphicFrame>
        <p:nvGraphicFramePr>
          <p:cNvPr id="7" name="Tabla 4">
            <a:extLst>
              <a:ext uri="{FF2B5EF4-FFF2-40B4-BE49-F238E27FC236}">
                <a16:creationId xmlns:a16="http://schemas.microsoft.com/office/drawing/2014/main" id="{F3B5A5E4-3ABE-D143-902C-F2BCA6C75EDE}"/>
              </a:ext>
            </a:extLst>
          </p:cNvPr>
          <p:cNvGraphicFramePr>
            <a:graphicFrameLocks noGrp="1"/>
          </p:cNvGraphicFramePr>
          <p:nvPr>
            <p:ph type="tbl" sz="quarter" idx="10"/>
          </p:nvPr>
        </p:nvGraphicFramePr>
        <p:xfrm>
          <a:off x="1943100" y="2780514"/>
          <a:ext cx="20574000" cy="4736712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66063193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909717689"/>
                    </a:ext>
                  </a:extLst>
                </a:gridCol>
                <a:gridCol w="4100594">
                  <a:extLst>
                    <a:ext uri="{9D8B030D-6E8A-4147-A177-3AD203B41FA5}">
                      <a16:colId xmlns:a16="http://schemas.microsoft.com/office/drawing/2014/main" val="1603189107"/>
                    </a:ext>
                  </a:extLst>
                </a:gridCol>
                <a:gridCol w="4129006">
                  <a:extLst>
                    <a:ext uri="{9D8B030D-6E8A-4147-A177-3AD203B41FA5}">
                      <a16:colId xmlns:a16="http://schemas.microsoft.com/office/drawing/2014/main" val="2755691855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 rtl="0"/>
                      <a:endParaRPr lang="es-ES" sz="7200" b="1" i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2800" b="1" i="0" noProof="0" dirty="0">
                          <a:solidFill>
                            <a:srgbClr val="3C3B5B"/>
                          </a:solidFill>
                          <a:latin typeface="+mn-lt"/>
                        </a:rPr>
                        <a:t>BOOTH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2800" b="1" i="0" noProof="0" dirty="0">
                          <a:solidFill>
                            <a:srgbClr val="3C3B5B"/>
                          </a:solidFill>
                          <a:latin typeface="+mn-lt"/>
                        </a:rPr>
                        <a:t>ONE ON ONE MEETINGS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2800" b="1" i="0" noProof="0" dirty="0">
                          <a:solidFill>
                            <a:srgbClr val="3C3B5B"/>
                          </a:solidFill>
                          <a:latin typeface="+mn-lt"/>
                        </a:rPr>
                        <a:t>CONFERENCES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2800" b="1" i="0" noProof="0" dirty="0">
                          <a:solidFill>
                            <a:srgbClr val="3C3B5B"/>
                          </a:solidFill>
                          <a:latin typeface="+mn-lt"/>
                        </a:rPr>
                        <a:t>UX USERS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1184178">
                <a:tc>
                  <a:txBody>
                    <a:bodyPr/>
                    <a:lstStyle/>
                    <a:p>
                      <a:pPr algn="l" rtl="0"/>
                      <a:r>
                        <a:rPr lang="es-ES" sz="2800" b="1" i="0" noProof="0" dirty="0">
                          <a:solidFill>
                            <a:srgbClr val="3C3B5B"/>
                          </a:solidFill>
                          <a:latin typeface="+mn-lt"/>
                        </a:rPr>
                        <a:t>SILVER US $ 460</a:t>
                      </a:r>
                    </a:p>
                  </a:txBody>
                  <a:tcPr marL="182880" marR="182880" marT="91440" marB="914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s-ES" sz="2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91440" marB="914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s-ES" sz="2800" noProof="0" dirty="0">
                        <a:latin typeface="+mn-lt"/>
                      </a:endParaRPr>
                    </a:p>
                  </a:txBody>
                  <a:tcPr marL="182880" marR="182880" marT="91440" marB="9144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s-ES" sz="2800" noProof="0">
                        <a:latin typeface="+mn-lt"/>
                      </a:endParaRPr>
                    </a:p>
                  </a:txBody>
                  <a:tcPr marL="182880" marR="182880" marT="91440" marB="9144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s-ES" sz="2800" noProof="0">
                        <a:latin typeface="+mn-lt"/>
                      </a:endParaRPr>
                    </a:p>
                  </a:txBody>
                  <a:tcPr marL="182880" marR="182880" marT="91440" marB="9144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208656"/>
                  </a:ext>
                </a:extLst>
              </a:tr>
              <a:tr h="1184178">
                <a:tc>
                  <a:txBody>
                    <a:bodyPr/>
                    <a:lstStyle/>
                    <a:p>
                      <a:pPr algn="l" rtl="0"/>
                      <a:r>
                        <a:rPr lang="es-ES" sz="2800" b="1" i="0" noProof="0" dirty="0">
                          <a:solidFill>
                            <a:srgbClr val="3C3B5B"/>
                          </a:solidFill>
                          <a:latin typeface="+mn-lt"/>
                        </a:rPr>
                        <a:t>GOLD US $ 540</a:t>
                      </a:r>
                    </a:p>
                  </a:txBody>
                  <a:tcPr marL="182880" marR="182880" marT="91440" marB="914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s-ES" sz="2800" noProof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91440" marB="914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s-ES" sz="2800" noProof="0">
                        <a:latin typeface="+mn-lt"/>
                      </a:endParaRPr>
                    </a:p>
                  </a:txBody>
                  <a:tcPr marL="182880" marR="182880" marT="91440" marB="9144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s-ES" sz="2800" noProof="0" dirty="0">
                        <a:latin typeface="+mn-lt"/>
                      </a:endParaRPr>
                    </a:p>
                  </a:txBody>
                  <a:tcPr marL="182880" marR="182880" marT="91440" marB="9144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s-ES" sz="2800" noProof="0">
                        <a:latin typeface="+mn-lt"/>
                      </a:endParaRPr>
                    </a:p>
                  </a:txBody>
                  <a:tcPr marL="182880" marR="182880" marT="91440" marB="9144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243071"/>
                  </a:ext>
                </a:extLst>
              </a:tr>
              <a:tr h="1184178">
                <a:tc>
                  <a:txBody>
                    <a:bodyPr/>
                    <a:lstStyle/>
                    <a:p>
                      <a:pPr algn="l" rtl="0"/>
                      <a:r>
                        <a:rPr lang="es-ES" sz="2800" b="1" i="0" noProof="0" dirty="0">
                          <a:solidFill>
                            <a:srgbClr val="3C3B5B"/>
                          </a:solidFill>
                          <a:latin typeface="+mn-lt"/>
                        </a:rPr>
                        <a:t>BUYERS</a:t>
                      </a:r>
                    </a:p>
                  </a:txBody>
                  <a:tcPr marL="182880" marR="182880" marT="91440" marB="914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s-ES" sz="2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91440" marB="914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4000" b="1" noProof="0" dirty="0">
                          <a:solidFill>
                            <a:srgbClr val="002060"/>
                          </a:solidFill>
                          <a:latin typeface="+mn-lt"/>
                        </a:rPr>
                        <a:t>*</a:t>
                      </a:r>
                      <a:endParaRPr lang="es-ES" sz="2800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182880" marR="182880" marT="91440" marB="9144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s-ES" sz="2800" noProof="0" dirty="0">
                        <a:latin typeface="+mn-lt"/>
                      </a:endParaRPr>
                    </a:p>
                  </a:txBody>
                  <a:tcPr marL="182880" marR="182880" marT="91440" marB="9144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s-ES" sz="2800" noProof="0" dirty="0">
                        <a:latin typeface="+mn-lt"/>
                      </a:endParaRPr>
                    </a:p>
                  </a:txBody>
                  <a:tcPr marL="182880" marR="182880" marT="91440" marB="9144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08797"/>
                  </a:ext>
                </a:extLst>
              </a:tr>
            </a:tbl>
          </a:graphicData>
        </a:graphic>
      </p:graphicFrame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D59D5C-769B-454A-A6E2-A988BC5DEF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43100" y="12664441"/>
            <a:ext cx="1046480" cy="495302"/>
          </a:xfrm>
        </p:spPr>
        <p:txBody>
          <a:bodyPr rtlCol="0"/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lang="es-ES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s-ES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Gráfico 9" descr="Marca de verificación con relleno sólido">
            <a:extLst>
              <a:ext uri="{FF2B5EF4-FFF2-40B4-BE49-F238E27FC236}">
                <a16:creationId xmlns:a16="http://schemas.microsoft.com/office/drawing/2014/main" id="{5CB906F8-5D01-4AA5-9AD4-54C9936E65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1921" y="4407139"/>
            <a:ext cx="438150" cy="438150"/>
          </a:xfrm>
          <a:prstGeom prst="rect">
            <a:avLst/>
          </a:prstGeom>
        </p:spPr>
      </p:pic>
      <p:pic>
        <p:nvPicPr>
          <p:cNvPr id="15" name="Gráfico 14" descr="Marca de verificación con relleno sólido">
            <a:extLst>
              <a:ext uri="{FF2B5EF4-FFF2-40B4-BE49-F238E27FC236}">
                <a16:creationId xmlns:a16="http://schemas.microsoft.com/office/drawing/2014/main" id="{F10C3952-0DB7-4402-9870-976360FDE5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0965" y="5506675"/>
            <a:ext cx="438150" cy="438150"/>
          </a:xfrm>
          <a:prstGeom prst="rect">
            <a:avLst/>
          </a:prstGeom>
        </p:spPr>
      </p:pic>
      <p:pic>
        <p:nvPicPr>
          <p:cNvPr id="16" name="Gráfico 15" descr="Marca de verificación con relleno sólido">
            <a:extLst>
              <a:ext uri="{FF2B5EF4-FFF2-40B4-BE49-F238E27FC236}">
                <a16:creationId xmlns:a16="http://schemas.microsoft.com/office/drawing/2014/main" id="{15B3EBB3-2DCF-48F2-BFC5-0AF47C1797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11521" y="4407137"/>
            <a:ext cx="438150" cy="438150"/>
          </a:xfrm>
          <a:prstGeom prst="rect">
            <a:avLst/>
          </a:prstGeom>
        </p:spPr>
      </p:pic>
      <p:pic>
        <p:nvPicPr>
          <p:cNvPr id="17" name="Gráfico 16" descr="Marca de verificación con relleno sólido">
            <a:extLst>
              <a:ext uri="{FF2B5EF4-FFF2-40B4-BE49-F238E27FC236}">
                <a16:creationId xmlns:a16="http://schemas.microsoft.com/office/drawing/2014/main" id="{6C6B5A95-D521-4704-9F43-D83FF3FB9A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92921" y="5506675"/>
            <a:ext cx="438150" cy="438150"/>
          </a:xfrm>
          <a:prstGeom prst="rect">
            <a:avLst/>
          </a:prstGeom>
        </p:spPr>
      </p:pic>
      <p:pic>
        <p:nvPicPr>
          <p:cNvPr id="19" name="Gráfico 18" descr="Marca de verificación con relleno sólido">
            <a:extLst>
              <a:ext uri="{FF2B5EF4-FFF2-40B4-BE49-F238E27FC236}">
                <a16:creationId xmlns:a16="http://schemas.microsoft.com/office/drawing/2014/main" id="{1B84C776-A2C0-4F5E-B805-E7880E3696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40099" y="6753225"/>
            <a:ext cx="438150" cy="438150"/>
          </a:xfrm>
          <a:prstGeom prst="rect">
            <a:avLst/>
          </a:prstGeom>
        </p:spPr>
      </p:pic>
      <p:pic>
        <p:nvPicPr>
          <p:cNvPr id="20" name="Gráfico 19" descr="Marca de verificación con relleno sólido">
            <a:extLst>
              <a:ext uri="{FF2B5EF4-FFF2-40B4-BE49-F238E27FC236}">
                <a16:creationId xmlns:a16="http://schemas.microsoft.com/office/drawing/2014/main" id="{47AC82A1-A80B-416C-934E-5B7C6B5858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2025" y="5580181"/>
            <a:ext cx="438150" cy="438150"/>
          </a:xfrm>
          <a:prstGeom prst="rect">
            <a:avLst/>
          </a:prstGeom>
        </p:spPr>
      </p:pic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F90661DC-0D58-4560-B7C4-CFE73A6B09CB}"/>
              </a:ext>
            </a:extLst>
          </p:cNvPr>
          <p:cNvSpPr/>
          <p:nvPr/>
        </p:nvSpPr>
        <p:spPr>
          <a:xfrm>
            <a:off x="15006326" y="8563758"/>
            <a:ext cx="6729724" cy="4561692"/>
          </a:xfrm>
          <a:prstGeom prst="roundRect">
            <a:avLst>
              <a:gd name="adj" fmla="val 10000"/>
            </a:avLst>
          </a:prstGeom>
          <a:blipFill rotWithShape="1">
            <a:blip r:embed="rId5"/>
            <a:srcRect/>
            <a:stretch>
              <a:fillRect l="-12000" r="-12000"/>
            </a:stretch>
          </a:blipFill>
          <a:ln w="12700" cap="flat" cmpd="sng" algn="ctr">
            <a:solidFill>
              <a:srgbClr val="A5A5A5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7F481F76-9AF1-4272-BAC2-9718D4938960}"/>
              </a:ext>
            </a:extLst>
          </p:cNvPr>
          <p:cNvSpPr/>
          <p:nvPr/>
        </p:nvSpPr>
        <p:spPr>
          <a:xfrm>
            <a:off x="6758150" y="8563758"/>
            <a:ext cx="6729724" cy="4561692"/>
          </a:xfrm>
          <a:prstGeom prst="roundRect">
            <a:avLst>
              <a:gd name="adj" fmla="val 10000"/>
            </a:avLst>
          </a:prstGeom>
          <a:blipFill rotWithShape="1">
            <a:blip r:embed="rId6"/>
            <a:srcRect/>
            <a:stretch>
              <a:fillRect l="-7000" r="-7000"/>
            </a:stretch>
          </a:blipFill>
          <a:ln w="12700" cap="flat" cmpd="sng" algn="ctr">
            <a:solidFill>
              <a:srgbClr val="A5A5A5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B50A0AB-1AD0-4446-A68D-FCD5463E6322}"/>
              </a:ext>
            </a:extLst>
          </p:cNvPr>
          <p:cNvSpPr txBox="1"/>
          <p:nvPr/>
        </p:nvSpPr>
        <p:spPr>
          <a:xfrm>
            <a:off x="1905001" y="7517227"/>
            <a:ext cx="4138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  <a:ea typeface="+mn-ea"/>
                <a:cs typeface="+mn-cs"/>
              </a:rPr>
              <a:t>IT DOESN´T INCLUDE </a:t>
            </a:r>
          </a:p>
          <a:p>
            <a:pPr algn="ctr" defTabSz="1828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  <a:ea typeface="+mn-ea"/>
                <a:cs typeface="+mn-cs"/>
              </a:rPr>
              <a:t>TRANSLATION SERVICE</a:t>
            </a:r>
            <a:endParaRPr lang="es-CO" sz="2100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4BE7659-6211-4397-A2AB-906D0795A9D3}"/>
              </a:ext>
            </a:extLst>
          </p:cNvPr>
          <p:cNvSpPr txBox="1"/>
          <p:nvPr/>
        </p:nvSpPr>
        <p:spPr>
          <a:xfrm>
            <a:off x="20316807" y="5469201"/>
            <a:ext cx="1814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400" b="1" dirty="0">
                <a:solidFill>
                  <a:srgbClr val="3C3B5B"/>
                </a:solidFill>
                <a:latin typeface="Franklin Gothic Book"/>
                <a:ea typeface="+mn-ea"/>
                <a:cs typeface="+mn-cs"/>
              </a:rPr>
              <a:t>US $ 300</a:t>
            </a:r>
            <a:endParaRPr lang="es-CO" sz="2400" dirty="0">
              <a:solidFill>
                <a:srgbClr val="FFFFFF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30" name="Gráfico 29" descr="Marca de verificación con relleno sólido">
            <a:extLst>
              <a:ext uri="{FF2B5EF4-FFF2-40B4-BE49-F238E27FC236}">
                <a16:creationId xmlns:a16="http://schemas.microsoft.com/office/drawing/2014/main" id="{B8E75EB2-140F-44F3-8AD5-B0E0D61137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92921" y="4315903"/>
            <a:ext cx="438150" cy="438150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91F9D0BF-DC7E-4E08-846D-A26479527274}"/>
              </a:ext>
            </a:extLst>
          </p:cNvPr>
          <p:cNvSpPr txBox="1"/>
          <p:nvPr/>
        </p:nvSpPr>
        <p:spPr>
          <a:xfrm>
            <a:off x="20293187" y="4200055"/>
            <a:ext cx="1814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400" b="1" dirty="0">
                <a:solidFill>
                  <a:srgbClr val="3C3B5B"/>
                </a:solidFill>
                <a:latin typeface="Franklin Gothic Book"/>
                <a:ea typeface="+mn-ea"/>
                <a:cs typeface="+mn-cs"/>
              </a:rPr>
              <a:t>US $ 300</a:t>
            </a:r>
            <a:endParaRPr lang="es-CO" sz="2400" dirty="0">
              <a:solidFill>
                <a:srgbClr val="FFFFFF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64C64EF-6CCE-40EE-8AC0-632A19888032}"/>
              </a:ext>
            </a:extLst>
          </p:cNvPr>
          <p:cNvSpPr txBox="1"/>
          <p:nvPr/>
        </p:nvSpPr>
        <p:spPr>
          <a:xfrm>
            <a:off x="11082434" y="4200054"/>
            <a:ext cx="188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b="1" dirty="0">
                <a:solidFill>
                  <a:srgbClr val="3C3B5B"/>
                </a:solidFill>
                <a:latin typeface="Franklin Gothic Book"/>
                <a:ea typeface="+mn-ea"/>
                <a:cs typeface="+mn-cs"/>
              </a:rPr>
              <a:t>4 meetings</a:t>
            </a:r>
            <a:endParaRPr lang="es-CO" sz="2800" b="1" dirty="0">
              <a:solidFill>
                <a:srgbClr val="3C3B5B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5ADBA33-040E-41AB-BDF8-609F49CA781E}"/>
              </a:ext>
            </a:extLst>
          </p:cNvPr>
          <p:cNvSpPr txBox="1"/>
          <p:nvPr/>
        </p:nvSpPr>
        <p:spPr>
          <a:xfrm>
            <a:off x="11082434" y="5418396"/>
            <a:ext cx="188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b="1" dirty="0">
                <a:solidFill>
                  <a:srgbClr val="3C3B5B"/>
                </a:solidFill>
                <a:latin typeface="Franklin Gothic Book"/>
                <a:ea typeface="+mn-ea"/>
                <a:cs typeface="+mn-cs"/>
              </a:rPr>
              <a:t>6 meetings</a:t>
            </a:r>
            <a:endParaRPr lang="es-CO" sz="2800" b="1" dirty="0">
              <a:solidFill>
                <a:srgbClr val="3C3B5B"/>
              </a:solidFill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310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1D939-F0DF-40C0-9713-16FECA9E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9" y="2337545"/>
            <a:ext cx="14759754" cy="1221726"/>
          </a:xfrm>
        </p:spPr>
        <p:txBody>
          <a:bodyPr>
            <a:noAutofit/>
          </a:bodyPr>
          <a:lstStyle/>
          <a:p>
            <a:r>
              <a:rPr lang="es-MX" sz="7200" dirty="0">
                <a:solidFill>
                  <a:srgbClr val="3C3B5B"/>
                </a:solidFill>
              </a:rPr>
              <a:t>BOTH SET UP INSTRUCTIVE </a:t>
            </a:r>
            <a:br>
              <a:rPr lang="es-MX" sz="7200" dirty="0">
                <a:solidFill>
                  <a:srgbClr val="3C3B5B"/>
                </a:solidFill>
              </a:rPr>
            </a:br>
            <a:endParaRPr lang="es-CO" sz="7200" dirty="0">
              <a:solidFill>
                <a:srgbClr val="3C3B5B"/>
              </a:solidFill>
            </a:endParaRP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B1C36B7-6C43-4F95-B1E8-12D237AAAB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52005" y="11536288"/>
            <a:ext cx="12246642" cy="1133644"/>
          </a:xfrm>
        </p:spPr>
        <p:txBody>
          <a:bodyPr/>
          <a:lstStyle/>
          <a:p>
            <a:r>
              <a:rPr lang="en-US" sz="4800" dirty="0">
                <a:solidFill>
                  <a:schemeClr val="tx2"/>
                </a:solidFill>
                <a:latin typeface="+mj-lt"/>
              </a:rPr>
              <a:t>AmCham Colombia will set up your Booth!</a:t>
            </a: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AAA70232-0F0D-40D9-AD60-86B688ECD06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lang="es-ES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s-ES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E9311A1-E1E6-450B-BAF2-53C63D6B7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37" y="5820856"/>
            <a:ext cx="8268954" cy="4468316"/>
          </a:xfrm>
          <a:prstGeom prst="rect">
            <a:avLst/>
          </a:prstGeom>
        </p:spPr>
      </p:pic>
      <p:sp>
        <p:nvSpPr>
          <p:cNvPr id="27" name="object 11">
            <a:extLst>
              <a:ext uri="{FF2B5EF4-FFF2-40B4-BE49-F238E27FC236}">
                <a16:creationId xmlns:a16="http://schemas.microsoft.com/office/drawing/2014/main" id="{E24D2DA8-7C77-4D8C-ABC8-7BE9D7AA949E}"/>
              </a:ext>
            </a:extLst>
          </p:cNvPr>
          <p:cNvSpPr txBox="1">
            <a:spLocks/>
          </p:cNvSpPr>
          <p:nvPr/>
        </p:nvSpPr>
        <p:spPr>
          <a:xfrm>
            <a:off x="2192373" y="4706434"/>
            <a:ext cx="9882954" cy="1133644"/>
          </a:xfrm>
          <a:prstGeom prst="rect">
            <a:avLst/>
          </a:prstGeom>
        </p:spPr>
        <p:txBody>
          <a:bodyPr vert="horz" wrap="square" lIns="0" tIns="254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5400" algn="ctr" defTabSz="1828800" fontAlgn="auto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3600" spc="200" dirty="0">
                <a:solidFill>
                  <a:srgbClr val="434266"/>
                </a:solidFill>
                <a:latin typeface="Franklin Gothic Demi"/>
              </a:rPr>
              <a:t>SILVER BOOTH</a:t>
            </a:r>
            <a:br>
              <a:rPr lang="es-ES" sz="3600" spc="200" dirty="0">
                <a:solidFill>
                  <a:srgbClr val="434266"/>
                </a:solidFill>
                <a:latin typeface="Franklin Gothic Demi"/>
              </a:rPr>
            </a:br>
            <a:endParaRPr lang="es-ES" sz="3600" spc="200" dirty="0">
              <a:solidFill>
                <a:srgbClr val="7CA655"/>
              </a:solidFill>
              <a:latin typeface="Franklin Gothic Demi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C5E53341-9657-441F-8DAB-471A85C6C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012" y="5696412"/>
            <a:ext cx="8920448" cy="4592760"/>
          </a:xfrm>
          <a:prstGeom prst="rect">
            <a:avLst/>
          </a:prstGeom>
        </p:spPr>
      </p:pic>
      <p:sp>
        <p:nvSpPr>
          <p:cNvPr id="29" name="object 11">
            <a:extLst>
              <a:ext uri="{FF2B5EF4-FFF2-40B4-BE49-F238E27FC236}">
                <a16:creationId xmlns:a16="http://schemas.microsoft.com/office/drawing/2014/main" id="{8683070E-056E-48D3-9B45-7A42974A5FB9}"/>
              </a:ext>
            </a:extLst>
          </p:cNvPr>
          <p:cNvSpPr txBox="1">
            <a:spLocks/>
          </p:cNvSpPr>
          <p:nvPr/>
        </p:nvSpPr>
        <p:spPr>
          <a:xfrm>
            <a:off x="12433759" y="4687212"/>
            <a:ext cx="9882954" cy="1133644"/>
          </a:xfrm>
          <a:prstGeom prst="rect">
            <a:avLst/>
          </a:prstGeom>
        </p:spPr>
        <p:txBody>
          <a:bodyPr vert="horz" wrap="square" lIns="0" tIns="254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5400" algn="ctr" defTabSz="1828800" fontAlgn="auto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3600" spc="200" dirty="0">
                <a:solidFill>
                  <a:srgbClr val="434266"/>
                </a:solidFill>
                <a:latin typeface="Franklin Gothic Demi"/>
              </a:rPr>
              <a:t>GOLD BOOTH</a:t>
            </a:r>
            <a:br>
              <a:rPr lang="es-ES" sz="3600" spc="200" dirty="0">
                <a:solidFill>
                  <a:srgbClr val="434266"/>
                </a:solidFill>
                <a:latin typeface="Franklin Gothic Demi"/>
              </a:rPr>
            </a:br>
            <a:endParaRPr lang="es-ES" sz="3600" spc="200" dirty="0">
              <a:solidFill>
                <a:srgbClr val="7CA655"/>
              </a:solidFill>
              <a:latin typeface="Franklin Gothic Demi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C667BEC-D195-4CAC-981A-5C4F007142E3}"/>
              </a:ext>
            </a:extLst>
          </p:cNvPr>
          <p:cNvSpPr txBox="1"/>
          <p:nvPr/>
        </p:nvSpPr>
        <p:spPr>
          <a:xfrm>
            <a:off x="1754845" y="2559543"/>
            <a:ext cx="12976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  <a:ea typeface="+mn-ea"/>
                <a:cs typeface="+mn-cs"/>
              </a:rPr>
              <a:t>The material of the Booth must be sent on Friday, </a:t>
            </a:r>
            <a:r>
              <a:rPr lang="en-US" sz="3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  <a:ea typeface="+mn-ea"/>
                <a:cs typeface="+mn-cs"/>
              </a:rPr>
              <a:t>May 7th, 2021. </a:t>
            </a:r>
          </a:p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sz="3600" dirty="0">
              <a:solidFill>
                <a:srgbClr val="FFFFFF"/>
              </a:solidFill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313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D657E5-4675-E84E-840E-4F6D4868C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ES" sz="4000" dirty="0" err="1"/>
              <a:t>Wednesday</a:t>
            </a:r>
            <a:r>
              <a:rPr lang="es-ES" sz="4000" dirty="0"/>
              <a:t> 2, June 2021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B4B9306-DDC0-AD4F-A9C2-739C6AEB0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8046" y="5572892"/>
            <a:ext cx="9654356" cy="3884276"/>
          </a:xfrm>
        </p:spPr>
        <p:txBody>
          <a:bodyPr rtlCol="0"/>
          <a:lstStyle/>
          <a:p>
            <a:pPr marL="0" indent="0">
              <a:buNone/>
            </a:pPr>
            <a:r>
              <a:rPr lang="es-CO" dirty="0">
                <a:solidFill>
                  <a:schemeClr val="bg1">
                    <a:lumMod val="65000"/>
                    <a:lumOff val="35000"/>
                  </a:schemeClr>
                </a:solidFill>
              </a:rPr>
              <a:t>08</a:t>
            </a:r>
            <a:r>
              <a:rPr lang="es-CO" b="0" i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</a:rPr>
              <a:t>:30 am </a:t>
            </a:r>
            <a:r>
              <a:rPr lang="es-CO" b="0" i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</a:rPr>
              <a:t>Exhibition</a:t>
            </a:r>
            <a:r>
              <a:rPr lang="es-CO" b="0" i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</a:rPr>
              <a:t> Grand Hall Opens</a:t>
            </a:r>
          </a:p>
          <a:p>
            <a:pPr marL="0" indent="0">
              <a:buNone/>
            </a:pPr>
            <a:r>
              <a:rPr lang="es-CO" dirty="0">
                <a:solidFill>
                  <a:schemeClr val="bg1">
                    <a:lumMod val="65000"/>
                    <a:lumOff val="35000"/>
                  </a:schemeClr>
                </a:solidFill>
              </a:rPr>
              <a:t>09:00 am </a:t>
            </a:r>
            <a:r>
              <a:rPr lang="es-CO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Welcome</a:t>
            </a:r>
            <a:r>
              <a:rPr lang="es-CO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and Trade </a:t>
            </a:r>
            <a:r>
              <a:rPr lang="es-CO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opportunities</a:t>
            </a:r>
            <a:r>
              <a:rPr lang="es-CO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                                               US - LATAM Panel </a:t>
            </a:r>
            <a:endParaRPr lang="es-CO" b="0" i="0" dirty="0">
              <a:solidFill>
                <a:schemeClr val="bg1">
                  <a:lumMod val="65000"/>
                  <a:lumOff val="35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s-CO" b="0" i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</a:rPr>
              <a:t>10:00 am </a:t>
            </a:r>
            <a:r>
              <a:rPr lang="es-CO" b="0" i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</a:rPr>
              <a:t>Exhibition</a:t>
            </a:r>
            <a:r>
              <a:rPr lang="es-CO" b="0" i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</a:rPr>
              <a:t> UX </a:t>
            </a:r>
            <a:r>
              <a:rPr lang="es-CO" b="0" i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</a:rPr>
              <a:t>Users</a:t>
            </a:r>
            <a:r>
              <a:rPr lang="es-CO" b="0" i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</a:rPr>
              <a:t>, Meetings &amp; Networking</a:t>
            </a:r>
            <a:endParaRPr lang="es-E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rtl="0"/>
            <a:endParaRPr lang="es-E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F03CC0-7DA0-ED4F-B612-580E138D588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ES" sz="4000" dirty="0" err="1"/>
              <a:t>Thursday</a:t>
            </a:r>
            <a:r>
              <a:rPr lang="es-ES" sz="4000" dirty="0"/>
              <a:t> 2, June 2021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A5802D8-6C81-6C4F-97CF-C1F2344EE8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943100" y="12664441"/>
            <a:ext cx="1046480" cy="495302"/>
          </a:xfrm>
        </p:spPr>
        <p:txBody>
          <a:bodyPr rtlCol="0"/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lang="es-ES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s-ES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D15A5CC-6C6D-48D1-B449-52BD0B83AA22}"/>
              </a:ext>
            </a:extLst>
          </p:cNvPr>
          <p:cNvSpPr txBox="1">
            <a:spLocks/>
          </p:cNvSpPr>
          <p:nvPr/>
        </p:nvSpPr>
        <p:spPr>
          <a:xfrm>
            <a:off x="1928047" y="1758127"/>
            <a:ext cx="9882954" cy="122172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828800" fontAlgn="auto">
              <a:spcAft>
                <a:spcPts val="0"/>
              </a:spcAft>
            </a:pPr>
            <a:r>
              <a:rPr lang="es-ES" sz="8800" spc="200">
                <a:solidFill>
                  <a:srgbClr val="3C3B5B"/>
                </a:solidFill>
                <a:latin typeface="Franklin Gothic Demi"/>
              </a:rPr>
              <a:t>AGENDA</a:t>
            </a:r>
            <a:endParaRPr lang="es-ES" sz="8800" spc="200" dirty="0">
              <a:solidFill>
                <a:srgbClr val="3C3B5B"/>
              </a:solidFill>
              <a:latin typeface="Franklin Gothic Demi"/>
            </a:endParaRP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1E46DE89-7E7C-454C-A69F-BC5F3B0037F2}"/>
              </a:ext>
            </a:extLst>
          </p:cNvPr>
          <p:cNvSpPr txBox="1">
            <a:spLocks/>
          </p:cNvSpPr>
          <p:nvPr/>
        </p:nvSpPr>
        <p:spPr>
          <a:xfrm>
            <a:off x="12725400" y="11856008"/>
            <a:ext cx="9654356" cy="8084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fontAlgn="auto">
              <a:spcBef>
                <a:spcPts val="2000"/>
              </a:spcBef>
              <a:spcAft>
                <a:spcPts val="0"/>
              </a:spcAft>
            </a:pPr>
            <a:endParaRPr lang="es-ES" sz="4000" dirty="0">
              <a:solidFill>
                <a:srgbClr val="7CA655"/>
              </a:solidFill>
              <a:latin typeface="Franklin Gothic Demi"/>
            </a:endParaRPr>
          </a:p>
        </p:txBody>
      </p:sp>
      <p:sp>
        <p:nvSpPr>
          <p:cNvPr id="17" name="Marcador de contenido 4">
            <a:extLst>
              <a:ext uri="{FF2B5EF4-FFF2-40B4-BE49-F238E27FC236}">
                <a16:creationId xmlns:a16="http://schemas.microsoft.com/office/drawing/2014/main" id="{4EF77C93-944A-4FDD-9934-F1833A0022AA}"/>
              </a:ext>
            </a:extLst>
          </p:cNvPr>
          <p:cNvSpPr txBox="1">
            <a:spLocks/>
          </p:cNvSpPr>
          <p:nvPr/>
        </p:nvSpPr>
        <p:spPr>
          <a:xfrm>
            <a:off x="12725400" y="5410400"/>
            <a:ext cx="9654356" cy="3884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800" fontAlgn="auto">
              <a:spcBef>
                <a:spcPts val="2000"/>
              </a:spcBef>
              <a:spcAft>
                <a:spcPts val="0"/>
              </a:spcAft>
              <a:buNone/>
            </a:pPr>
            <a:r>
              <a:rPr lang="es-CO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08:30 am </a:t>
            </a:r>
            <a:r>
              <a:rPr lang="es-CO" sz="3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Exhibition</a:t>
            </a:r>
            <a:r>
              <a:rPr lang="es-CO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Grand Hall Opens</a:t>
            </a:r>
          </a:p>
          <a:p>
            <a:pPr marL="0" indent="0" defTabSz="1828800" fontAlgn="auto">
              <a:spcBef>
                <a:spcPts val="2000"/>
              </a:spcBef>
              <a:spcAft>
                <a:spcPts val="0"/>
              </a:spcAft>
              <a:buNone/>
            </a:pPr>
            <a:r>
              <a:rPr lang="es-CO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09:00 am </a:t>
            </a:r>
            <a:r>
              <a:rPr lang="es-CO" sz="3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Welcome</a:t>
            </a:r>
            <a:r>
              <a:rPr lang="es-CO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Business Round</a:t>
            </a:r>
          </a:p>
          <a:p>
            <a:pPr marL="0" indent="0" defTabSz="1828800" fontAlgn="auto">
              <a:spcBef>
                <a:spcPts val="2000"/>
              </a:spcBef>
              <a:spcAft>
                <a:spcPts val="0"/>
              </a:spcAft>
              <a:buNone/>
            </a:pPr>
            <a:r>
              <a:rPr lang="es-CO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10:00 am </a:t>
            </a:r>
            <a:r>
              <a:rPr lang="es-CO" sz="3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Exhibition</a:t>
            </a:r>
            <a:r>
              <a:rPr lang="es-CO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, Meetings &amp; Networking</a:t>
            </a:r>
          </a:p>
          <a:p>
            <a:pPr marL="0" indent="0" defTabSz="1828800" fontAlgn="auto">
              <a:spcBef>
                <a:spcPts val="2000"/>
              </a:spcBef>
              <a:spcAft>
                <a:spcPts val="0"/>
              </a:spcAft>
              <a:buNone/>
            </a:pPr>
            <a:r>
              <a:rPr lang="es-CO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04:00 pm </a:t>
            </a:r>
            <a:r>
              <a:rPr lang="es-CO" sz="3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Closure</a:t>
            </a:r>
            <a:endParaRPr lang="es-ES" sz="3200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</a:endParaRPr>
          </a:p>
          <a:p>
            <a:pPr marL="571500" indent="-571500" defTabSz="1828800" fontAlgn="auto">
              <a:spcBef>
                <a:spcPts val="2000"/>
              </a:spcBef>
              <a:spcAft>
                <a:spcPts val="0"/>
              </a:spcAft>
            </a:pPr>
            <a:endParaRPr lang="es-ES" sz="3200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67675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BBE6E384-9BDB-46FA-B55A-42B8D934B3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lang="es-ES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s-ES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43298773-CC14-4080-B43C-826C071A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1" y="2585674"/>
            <a:ext cx="18765390" cy="1471976"/>
          </a:xfrm>
        </p:spPr>
        <p:txBody>
          <a:bodyPr>
            <a:noAutofit/>
          </a:bodyPr>
          <a:lstStyle/>
          <a:p>
            <a:r>
              <a:rPr lang="es-ES" sz="7200" dirty="0">
                <a:solidFill>
                  <a:srgbClr val="3C3B5B"/>
                </a:solidFill>
              </a:rPr>
              <a:t>REGISTER DEADLINE FOR EXHIBITORS: </a:t>
            </a:r>
            <a:r>
              <a:rPr lang="es-ES" sz="7200" dirty="0">
                <a:solidFill>
                  <a:srgbClr val="3C3B5B"/>
                </a:solidFill>
                <a:highlight>
                  <a:srgbClr val="FFFF00"/>
                </a:highlight>
              </a:rPr>
              <a:t>April 16, 2021</a:t>
            </a:r>
            <a:br>
              <a:rPr lang="es-ES" sz="7200" dirty="0">
                <a:solidFill>
                  <a:srgbClr val="3C3B5B"/>
                </a:solidFill>
              </a:rPr>
            </a:br>
            <a:endParaRPr lang="es-CO" sz="7200" dirty="0">
              <a:solidFill>
                <a:srgbClr val="3C3B5B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651CDEA-0CB4-465D-AE8B-64E77D038828}"/>
              </a:ext>
            </a:extLst>
          </p:cNvPr>
          <p:cNvSpPr/>
          <p:nvPr/>
        </p:nvSpPr>
        <p:spPr>
          <a:xfrm>
            <a:off x="1638301" y="3714751"/>
            <a:ext cx="19183350" cy="5143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sz="3600">
              <a:solidFill>
                <a:srgbClr val="FFFFFF"/>
              </a:solidFill>
              <a:latin typeface="Franklin Gothic Book"/>
            </a:endParaRPr>
          </a:p>
        </p:txBody>
      </p:sp>
      <p:graphicFrame>
        <p:nvGraphicFramePr>
          <p:cNvPr id="13" name="Tabla 4">
            <a:extLst>
              <a:ext uri="{FF2B5EF4-FFF2-40B4-BE49-F238E27FC236}">
                <a16:creationId xmlns:a16="http://schemas.microsoft.com/office/drawing/2014/main" id="{4ECA468E-0C34-4585-A2BF-D028604C3FA1}"/>
              </a:ext>
            </a:extLst>
          </p:cNvPr>
          <p:cNvGraphicFramePr>
            <a:graphicFrameLocks noGrp="1"/>
          </p:cNvGraphicFramePr>
          <p:nvPr/>
        </p:nvGraphicFramePr>
        <p:xfrm>
          <a:off x="1847280" y="4057649"/>
          <a:ext cx="19183348" cy="45759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591674">
                  <a:extLst>
                    <a:ext uri="{9D8B030D-6E8A-4147-A177-3AD203B41FA5}">
                      <a16:colId xmlns:a16="http://schemas.microsoft.com/office/drawing/2014/main" val="800405282"/>
                    </a:ext>
                  </a:extLst>
                </a:gridCol>
                <a:gridCol w="9591674">
                  <a:extLst>
                    <a:ext uri="{9D8B030D-6E8A-4147-A177-3AD203B41FA5}">
                      <a16:colId xmlns:a16="http://schemas.microsoft.com/office/drawing/2014/main" val="178765169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r>
                        <a:rPr lang="es-MX" sz="7200" dirty="0"/>
                        <a:t>ACTIVITY</a:t>
                      </a:r>
                      <a:endParaRPr lang="es-CO" sz="72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MX" sz="7200" dirty="0"/>
                        <a:t>DATE</a:t>
                      </a:r>
                      <a:endParaRPr lang="es-CO" sz="72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805981149"/>
                  </a:ext>
                </a:extLst>
              </a:tr>
              <a:tr h="915198">
                <a:tc>
                  <a:txBody>
                    <a:bodyPr/>
                    <a:lstStyle/>
                    <a:p>
                      <a:r>
                        <a:rPr lang="es-MX" sz="32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HAND OVER BRANDED MATERIAL FOR BOOTH</a:t>
                      </a:r>
                      <a:endParaRPr lang="es-CO" sz="3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MX" sz="32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May 7, 2021</a:t>
                      </a:r>
                      <a:endParaRPr lang="es-CO" sz="3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145972665"/>
                  </a:ext>
                </a:extLst>
              </a:tr>
              <a:tr h="915198">
                <a:tc>
                  <a:txBody>
                    <a:bodyPr/>
                    <a:lstStyle/>
                    <a:p>
                      <a:r>
                        <a:rPr lang="es-MX" sz="32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POTENTIAL COMPANIES SELECTION</a:t>
                      </a:r>
                      <a:endParaRPr lang="es-CO" sz="3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MX" sz="32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May 14, 2021</a:t>
                      </a:r>
                      <a:endParaRPr lang="es-CO" sz="3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355758405"/>
                  </a:ext>
                </a:extLst>
              </a:tr>
              <a:tr h="915198">
                <a:tc>
                  <a:txBody>
                    <a:bodyPr/>
                    <a:lstStyle/>
                    <a:p>
                      <a:r>
                        <a:rPr lang="es-MX" sz="32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HAND OVER MATCHMAKING SCHEDULING</a:t>
                      </a:r>
                      <a:endParaRPr lang="es-CO" sz="3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MX" sz="32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May 29, 2021</a:t>
                      </a:r>
                      <a:endParaRPr lang="es-CO" sz="3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600634638"/>
                  </a:ext>
                </a:extLst>
              </a:tr>
              <a:tr h="915198">
                <a:tc>
                  <a:txBody>
                    <a:bodyPr/>
                    <a:lstStyle/>
                    <a:p>
                      <a:r>
                        <a:rPr lang="es-MX" sz="32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PARTICIPANTS TRAINING</a:t>
                      </a:r>
                      <a:endParaRPr lang="es-CO" sz="3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MX" sz="32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May 20 and 24, 2021</a:t>
                      </a:r>
                      <a:endParaRPr lang="es-CO" sz="3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61724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735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ES" sz="8000" dirty="0">
                <a:solidFill>
                  <a:srgbClr val="3C3B5B"/>
                </a:solidFill>
              </a:rPr>
              <a:t>THANK YOU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76767661-63CB-A645-82F2-3B860E338B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92200" y="7558165"/>
            <a:ext cx="9829800" cy="1177590"/>
          </a:xfrm>
        </p:spPr>
        <p:txBody>
          <a:bodyPr rtlCol="0"/>
          <a:lstStyle/>
          <a:p>
            <a:pPr rtl="0"/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CONTACT INFORMATION</a:t>
            </a:r>
            <a:endParaRPr lang="es-ES" dirty="0">
              <a:solidFill>
                <a:schemeClr val="tx2">
                  <a:lumMod val="75000"/>
                </a:schemeClr>
              </a:solidFill>
            </a:endParaRPr>
          </a:p>
          <a:p>
            <a:pPr rtl="0"/>
            <a:r>
              <a:rPr lang="es-ES" dirty="0">
                <a:solidFill>
                  <a:schemeClr val="bg1"/>
                </a:solidFill>
                <a:hlinkClick r:id="rId3"/>
              </a:rPr>
              <a:t>jcardenas@amchamcolombia.com.co</a:t>
            </a:r>
            <a:r>
              <a:rPr lang="es-ES" dirty="0">
                <a:solidFill>
                  <a:schemeClr val="bg1"/>
                </a:solidFill>
              </a:rPr>
              <a:t>  </a:t>
            </a:r>
            <a:r>
              <a:rPr lang="es-ES" dirty="0">
                <a:solidFill>
                  <a:schemeClr val="bg1"/>
                </a:solidFill>
                <a:hlinkClick r:id="rId4"/>
              </a:rPr>
              <a:t>jheredia@amchamcolombia.com.co</a:t>
            </a:r>
            <a:r>
              <a:rPr lang="es-ES" dirty="0">
                <a:solidFill>
                  <a:schemeClr val="bg1"/>
                </a:solidFill>
              </a:rPr>
              <a:t>    </a:t>
            </a:r>
          </a:p>
        </p:txBody>
      </p:sp>
      <p:pic>
        <p:nvPicPr>
          <p:cNvPr id="19" name="Marcador de posición de imagen 18" descr="Imagen que contiene tabla, cuarto de hospital, cuarto&#10;&#10;Descripción generada automáticamente">
            <a:extLst>
              <a:ext uri="{FF2B5EF4-FFF2-40B4-BE49-F238E27FC236}">
                <a16:creationId xmlns:a16="http://schemas.microsoft.com/office/drawing/2014/main" id="{AABADFDD-3731-48A0-9507-6BFFE4A5BD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7778"/>
          <a:stretch>
            <a:fillRect/>
          </a:stretch>
        </p:blipFill>
        <p:spPr/>
      </p:pic>
      <p:pic>
        <p:nvPicPr>
          <p:cNvPr id="21" name="Imagen 2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E61A44C-1AB6-4F3A-8419-8B2412981F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1" y="12174753"/>
            <a:ext cx="2548034" cy="1013310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B44BF252-594D-4404-B568-FE2A9F4B2F2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02" y="12401741"/>
            <a:ext cx="1789668" cy="7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77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924D57-052F-C34F-AF29-96C50B810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70943" y="2846717"/>
            <a:ext cx="10457246" cy="6781377"/>
          </a:xfrm>
        </p:spPr>
        <p:txBody>
          <a:bodyPr/>
          <a:lstStyle/>
          <a:p>
            <a:pPr algn="l">
              <a:spcBef>
                <a:spcPts val="1200"/>
              </a:spcBef>
            </a:pPr>
            <a:r>
              <a:rPr lang="en-US" sz="4000" b="1" dirty="0">
                <a:solidFill>
                  <a:schemeClr val="tx2"/>
                </a:solidFill>
                <a:latin typeface="Gotham"/>
              </a:rPr>
              <a:t>State Trade Expansion Program (STEP)</a:t>
            </a:r>
          </a:p>
          <a:p>
            <a:pPr marL="0" lvl="1">
              <a:spcBef>
                <a:spcPts val="1200"/>
              </a:spcBef>
            </a:pPr>
            <a:r>
              <a:rPr lang="en-US" sz="2800" dirty="0">
                <a:solidFill>
                  <a:schemeClr val="tx2"/>
                </a:solidFill>
                <a:latin typeface="Gotham"/>
              </a:rPr>
              <a:t>100% booth and registration reimbursement;</a:t>
            </a:r>
          </a:p>
          <a:p>
            <a:pPr marL="0" lvl="1">
              <a:spcBef>
                <a:spcPts val="1200"/>
              </a:spcBef>
            </a:pPr>
            <a:endParaRPr lang="en-US" sz="2800" dirty="0">
              <a:solidFill>
                <a:schemeClr val="tx2"/>
              </a:solidFill>
              <a:latin typeface="Gotham"/>
            </a:endParaRPr>
          </a:p>
          <a:p>
            <a:pPr algn="l">
              <a:spcBef>
                <a:spcPts val="1200"/>
              </a:spcBef>
            </a:pPr>
            <a:r>
              <a:rPr lang="en-US" sz="2800" dirty="0">
                <a:solidFill>
                  <a:schemeClr val="tx2"/>
                </a:solidFill>
                <a:latin typeface="Gotham"/>
              </a:rPr>
              <a:t>	</a:t>
            </a:r>
            <a:r>
              <a:rPr lang="en-US" sz="2800" b="1" dirty="0">
                <a:solidFill>
                  <a:schemeClr val="tx2"/>
                </a:solidFill>
                <a:latin typeface="Gotham"/>
              </a:rPr>
              <a:t>Eligibilities:</a:t>
            </a:r>
          </a:p>
          <a:p>
            <a:pPr marL="1727200" lvl="3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2"/>
                </a:solidFill>
                <a:latin typeface="Gotham"/>
              </a:rPr>
              <a:t>Must be a Kansas company and has been in business for not less than one year;</a:t>
            </a:r>
          </a:p>
          <a:p>
            <a:pPr marL="1727200" lvl="3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2"/>
                </a:solidFill>
                <a:latin typeface="Gotham"/>
              </a:rPr>
              <a:t>Meets SBA’s small business size standard; </a:t>
            </a:r>
          </a:p>
          <a:p>
            <a:pPr marL="1727200" lvl="3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2"/>
                </a:solidFill>
                <a:latin typeface="Gotham"/>
              </a:rPr>
              <a:t>Product must be produced in Kansas or value added in Kansas with at least 51% U.S. content;</a:t>
            </a:r>
          </a:p>
          <a:p>
            <a:pPr marL="1727200" lvl="3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2"/>
                </a:solidFill>
                <a:latin typeface="Gotham"/>
              </a:rPr>
              <a:t>Not debarred, suspended, or excluded from participation in transaction by any federal department of agency.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586AA-A85E-CA4B-943A-C3F2A5F583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795702" y="1212275"/>
            <a:ext cx="11618461" cy="1065188"/>
          </a:xfrm>
        </p:spPr>
        <p:txBody>
          <a:bodyPr/>
          <a:lstStyle/>
          <a:p>
            <a:r>
              <a:rPr lang="en-US" dirty="0"/>
              <a:t>Financial Assistance</a:t>
            </a:r>
          </a:p>
        </p:txBody>
      </p:sp>
      <p:pic>
        <p:nvPicPr>
          <p:cNvPr id="4" name="Picture 3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3FC550B8-B4A6-4CD6-8CD3-0558BA8252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1650" r="36802" b="18270"/>
          <a:stretch/>
        </p:blipFill>
        <p:spPr>
          <a:xfrm>
            <a:off x="0" y="0"/>
            <a:ext cx="12795702" cy="1371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59D2C9-72F3-464E-8312-1ED7C29A7746}"/>
              </a:ext>
            </a:extLst>
          </p:cNvPr>
          <p:cNvSpPr/>
          <p:nvPr/>
        </p:nvSpPr>
        <p:spPr>
          <a:xfrm>
            <a:off x="12796191" y="0"/>
            <a:ext cx="3657600" cy="6084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6DBD9A-9271-4C5F-8BE0-D3B2A827943A}"/>
              </a:ext>
            </a:extLst>
          </p:cNvPr>
          <p:cNvSpPr/>
          <p:nvPr/>
        </p:nvSpPr>
        <p:spPr>
          <a:xfrm>
            <a:off x="13370943" y="-216854"/>
            <a:ext cx="10601695" cy="608426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D6CF448-838C-4EFB-90B4-08CCA8741678}"/>
              </a:ext>
            </a:extLst>
          </p:cNvPr>
          <p:cNvSpPr/>
          <p:nvPr/>
        </p:nvSpPr>
        <p:spPr>
          <a:xfrm rot="16200000">
            <a:off x="11191967" y="3102541"/>
            <a:ext cx="2724687" cy="1397569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117780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924D57-052F-C34F-AF29-96C50B810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61228" y="2199780"/>
            <a:ext cx="10457246" cy="10990053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3600" b="1" dirty="0">
                <a:latin typeface="Gotham"/>
                <a:hlinkClick r:id="rId2"/>
              </a:rPr>
              <a:t>www.kansascommerce.gov/STEP</a:t>
            </a:r>
            <a:endParaRPr lang="en-US" sz="3600" b="1" dirty="0">
              <a:latin typeface="Gotham"/>
            </a:endParaRPr>
          </a:p>
          <a:p>
            <a:pPr marL="0" lvl="1">
              <a:spcBef>
                <a:spcPts val="600"/>
              </a:spcBef>
            </a:pPr>
            <a:endParaRPr lang="en-US" sz="3600" dirty="0">
              <a:solidFill>
                <a:schemeClr val="tx2"/>
              </a:solidFill>
              <a:latin typeface="Gotham"/>
            </a:endParaRPr>
          </a:p>
          <a:p>
            <a:pPr marL="571500" lvl="1" indent="-5715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tx2"/>
                </a:solidFill>
                <a:latin typeface="Gotham"/>
              </a:rPr>
              <a:t>There are four documents in total:</a:t>
            </a:r>
          </a:p>
          <a:p>
            <a:pPr marL="2012950" lvl="4" indent="-742950">
              <a:spcBef>
                <a:spcPts val="600"/>
              </a:spcBef>
              <a:buFont typeface="+mj-lt"/>
              <a:buAutoNum type="arabicPeriod"/>
            </a:pPr>
            <a:r>
              <a:rPr lang="en-US" sz="3600" b="1" dirty="0">
                <a:solidFill>
                  <a:schemeClr val="tx2"/>
                </a:solidFill>
                <a:latin typeface="Gotham"/>
              </a:rPr>
              <a:t>STEP Application Form </a:t>
            </a:r>
            <a:r>
              <a:rPr lang="en-US" sz="3600" dirty="0">
                <a:solidFill>
                  <a:schemeClr val="tx2"/>
                </a:solidFill>
                <a:latin typeface="Gotham"/>
              </a:rPr>
              <a:t>- Please fill out the form, sign, and date;</a:t>
            </a:r>
          </a:p>
          <a:p>
            <a:pPr marL="2012950" lvl="4" indent="-742950">
              <a:spcBef>
                <a:spcPts val="600"/>
              </a:spcBef>
              <a:buFont typeface="+mj-lt"/>
              <a:buAutoNum type="arabicPeriod"/>
            </a:pPr>
            <a:r>
              <a:rPr lang="en-US" sz="3600" b="1" dirty="0">
                <a:solidFill>
                  <a:schemeClr val="tx2"/>
                </a:solidFill>
                <a:latin typeface="Gotham"/>
              </a:rPr>
              <a:t>SBA Self-Representation as an ‘Eligible Small Business Concern’ Form </a:t>
            </a:r>
            <a:r>
              <a:rPr lang="en-US" sz="3600" dirty="0">
                <a:solidFill>
                  <a:schemeClr val="tx2"/>
                </a:solidFill>
                <a:latin typeface="Gotham"/>
              </a:rPr>
              <a:t>– Please review, sign, and date; </a:t>
            </a:r>
          </a:p>
          <a:p>
            <a:pPr marL="2012950" lvl="4" indent="-742950">
              <a:spcBef>
                <a:spcPts val="600"/>
              </a:spcBef>
              <a:buFont typeface="+mj-lt"/>
              <a:buAutoNum type="arabicPeriod"/>
            </a:pPr>
            <a:r>
              <a:rPr lang="en-US" sz="3600" b="1" dirty="0">
                <a:solidFill>
                  <a:schemeClr val="tx2"/>
                </a:solidFill>
                <a:latin typeface="Gotham"/>
              </a:rPr>
              <a:t>SBA Form 1624 ‘Certification Regarding Debarment’ Form </a:t>
            </a:r>
            <a:r>
              <a:rPr lang="en-US" sz="3600" dirty="0">
                <a:solidFill>
                  <a:schemeClr val="tx2"/>
                </a:solidFill>
                <a:latin typeface="Gotham"/>
              </a:rPr>
              <a:t>– Please review, sign, and date;</a:t>
            </a:r>
          </a:p>
          <a:p>
            <a:pPr marL="2012950" lvl="4" indent="-742950">
              <a:spcBef>
                <a:spcPts val="600"/>
              </a:spcBef>
              <a:buFont typeface="+mj-lt"/>
              <a:buAutoNum type="arabicPeriod"/>
            </a:pPr>
            <a:r>
              <a:rPr lang="en-US" sz="3600" b="1" dirty="0">
                <a:solidFill>
                  <a:schemeClr val="tx2"/>
                </a:solidFill>
                <a:latin typeface="Gotham"/>
              </a:rPr>
              <a:t>Kansas STEP Grant Export Readiness Questionnaire </a:t>
            </a:r>
            <a:r>
              <a:rPr lang="en-US" sz="3600" dirty="0">
                <a:solidFill>
                  <a:schemeClr val="tx2"/>
                </a:solidFill>
                <a:latin typeface="Gotham"/>
              </a:rPr>
              <a:t>– Please fill out the form, sign, and date.</a:t>
            </a:r>
          </a:p>
          <a:p>
            <a:pPr marL="1206500" lvl="1" indent="-5715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3600" dirty="0">
                <a:latin typeface="Gotham"/>
              </a:rPr>
              <a:t>Submit these files via email;</a:t>
            </a:r>
          </a:p>
          <a:p>
            <a:pPr marL="1206500" lvl="1" indent="-5715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3600" dirty="0">
                <a:latin typeface="Gotham"/>
              </a:rPr>
              <a:t>Must apply and be approved before participating in the show. </a:t>
            </a:r>
          </a:p>
          <a:p>
            <a:pPr marL="1727200" lvl="4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n-US" sz="3600" dirty="0">
              <a:solidFill>
                <a:schemeClr val="tx2"/>
              </a:solidFill>
              <a:latin typeface="Gotham"/>
            </a:endParaRPr>
          </a:p>
          <a:p>
            <a:pPr>
              <a:spcBef>
                <a:spcPts val="600"/>
              </a:spcBef>
            </a:pPr>
            <a:endParaRPr lang="en-US" sz="3600" dirty="0">
              <a:latin typeface="Gotha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586AA-A85E-CA4B-943A-C3F2A5F583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765539" y="608426"/>
            <a:ext cx="11618461" cy="1065188"/>
          </a:xfrm>
        </p:spPr>
        <p:txBody>
          <a:bodyPr/>
          <a:lstStyle/>
          <a:p>
            <a:r>
              <a:rPr lang="en-US" dirty="0"/>
              <a:t>How To Apply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550B8-B4A6-4CD6-8CD3-0558BA825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9" t="1760" r="14831" b="1760"/>
          <a:stretch/>
        </p:blipFill>
        <p:spPr>
          <a:xfrm>
            <a:off x="0" y="0"/>
            <a:ext cx="12939623" cy="1371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D588B3-5AB2-4361-ACB5-46AE7812AAA3}"/>
              </a:ext>
            </a:extLst>
          </p:cNvPr>
          <p:cNvSpPr/>
          <p:nvPr/>
        </p:nvSpPr>
        <p:spPr>
          <a:xfrm>
            <a:off x="12939623" y="0"/>
            <a:ext cx="3657600" cy="6084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EA691-8313-4581-B184-42DFEB10C984}"/>
              </a:ext>
            </a:extLst>
          </p:cNvPr>
          <p:cNvSpPr/>
          <p:nvPr/>
        </p:nvSpPr>
        <p:spPr>
          <a:xfrm>
            <a:off x="13360964" y="-263083"/>
            <a:ext cx="10601695" cy="608426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7698711-5F85-44D0-89DE-D2025BA9C99A}"/>
              </a:ext>
            </a:extLst>
          </p:cNvPr>
          <p:cNvSpPr/>
          <p:nvPr/>
        </p:nvSpPr>
        <p:spPr>
          <a:xfrm rot="16200000">
            <a:off x="11174716" y="3102541"/>
            <a:ext cx="2724687" cy="1397569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027640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D8CD92-6D2B-4631-9521-177C20D8AC77}"/>
              </a:ext>
            </a:extLst>
          </p:cNvPr>
          <p:cNvSpPr/>
          <p:nvPr/>
        </p:nvSpPr>
        <p:spPr>
          <a:xfrm>
            <a:off x="7011923" y="-176820"/>
            <a:ext cx="10601695" cy="608426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785BB-430A-47E1-AA0F-7F41D8866C23}"/>
              </a:ext>
            </a:extLst>
          </p:cNvPr>
          <p:cNvSpPr txBox="1"/>
          <p:nvPr/>
        </p:nvSpPr>
        <p:spPr>
          <a:xfrm>
            <a:off x="0" y="690114"/>
            <a:ext cx="243840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0" u="none" strike="noStrike" cap="none" spc="0" normalizeH="0" baseline="0" dirty="0">
                <a:ln>
                  <a:noFill/>
                </a:ln>
                <a:solidFill>
                  <a:srgbClr val="123985"/>
                </a:solidFill>
                <a:effectLst/>
                <a:uFillTx/>
                <a:latin typeface="Gotham"/>
                <a:ea typeface="+mn-ea"/>
                <a:cs typeface="+mn-cs"/>
                <a:sym typeface="Helvetica Light"/>
              </a:rPr>
              <a:t>Q&amp;A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9A4F7D-EBBD-45DD-B605-32DA5CCDE06F}"/>
              </a:ext>
            </a:extLst>
          </p:cNvPr>
          <p:cNvSpPr/>
          <p:nvPr/>
        </p:nvSpPr>
        <p:spPr>
          <a:xfrm>
            <a:off x="13310558" y="2502662"/>
            <a:ext cx="9441866" cy="10711314"/>
          </a:xfrm>
          <a:prstGeom prst="rect">
            <a:avLst/>
          </a:prstGeom>
          <a:solidFill>
            <a:srgbClr val="00947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254CAE-B57B-49F4-9853-2A0CE327962B}"/>
              </a:ext>
            </a:extLst>
          </p:cNvPr>
          <p:cNvSpPr/>
          <p:nvPr/>
        </p:nvSpPr>
        <p:spPr>
          <a:xfrm>
            <a:off x="3316941" y="2502663"/>
            <a:ext cx="9993617" cy="10711313"/>
          </a:xfrm>
          <a:prstGeom prst="rect">
            <a:avLst/>
          </a:prstGeom>
          <a:solidFill>
            <a:srgbClr val="00947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FD39EB-7DB5-49CB-B85D-C605FAE1A094}"/>
              </a:ext>
            </a:extLst>
          </p:cNvPr>
          <p:cNvSpPr/>
          <p:nvPr/>
        </p:nvSpPr>
        <p:spPr>
          <a:xfrm>
            <a:off x="5858182" y="2811208"/>
            <a:ext cx="16481865" cy="1044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Gotham"/>
              </a:rPr>
              <a:t>AmCham Colombia</a:t>
            </a:r>
          </a:p>
          <a:p>
            <a:pPr>
              <a:spcBef>
                <a:spcPts val="600"/>
              </a:spcBef>
            </a:pPr>
            <a:r>
              <a:rPr lang="en-US" sz="4800" b="1" dirty="0">
                <a:solidFill>
                  <a:schemeClr val="bg1"/>
                </a:solidFill>
                <a:latin typeface="Gotham"/>
              </a:rPr>
              <a:t>Juliana Cardenas</a:t>
            </a:r>
          </a:p>
          <a:p>
            <a:pPr lvl="2" indent="0">
              <a:spcBef>
                <a:spcPts val="0"/>
              </a:spcBef>
            </a:pPr>
            <a:r>
              <a:rPr lang="en-US" sz="3600" b="1" i="1" dirty="0">
                <a:solidFill>
                  <a:schemeClr val="bg1"/>
                </a:solidFill>
                <a:latin typeface="Gotham"/>
              </a:rPr>
              <a:t>New Business Development Executive</a:t>
            </a:r>
          </a:p>
          <a:p>
            <a:pPr lvl="2" indent="0">
              <a:spcBef>
                <a:spcPts val="0"/>
              </a:spcBef>
            </a:pPr>
            <a:r>
              <a:rPr lang="es-CO" sz="3600" b="1" dirty="0">
                <a:solidFill>
                  <a:schemeClr val="bg1"/>
                </a:solidFill>
                <a:latin typeface="Gotha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jcardenas@amchamcolombia.com.co</a:t>
            </a:r>
            <a:endParaRPr lang="en-US" sz="3600" b="1" dirty="0">
              <a:solidFill>
                <a:schemeClr val="bg1"/>
              </a:solidFill>
              <a:latin typeface="Gotham"/>
            </a:endParaRPr>
          </a:p>
          <a:p>
            <a:pPr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  <a:latin typeface="Gotham"/>
              </a:rPr>
              <a:t>	(571)587.7828 Ext: 1215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bg1"/>
                </a:solidFill>
                <a:latin typeface="Gotham"/>
              </a:rPr>
              <a:t>Jennifer Heredia</a:t>
            </a:r>
          </a:p>
          <a:p>
            <a:pPr lvl="2" indent="0">
              <a:spcBef>
                <a:spcPts val="0"/>
              </a:spcBef>
            </a:pPr>
            <a:r>
              <a:rPr lang="en-US" sz="3600" b="1" i="1" dirty="0">
                <a:solidFill>
                  <a:schemeClr val="bg1"/>
                </a:solidFill>
                <a:latin typeface="Gotham"/>
              </a:rPr>
              <a:t>New Business Development Director</a:t>
            </a:r>
          </a:p>
          <a:p>
            <a:pPr lvl="2" indent="0">
              <a:spcBef>
                <a:spcPts val="0"/>
              </a:spcBef>
            </a:pPr>
            <a:r>
              <a:rPr lang="nb-NO" sz="3600" b="1" dirty="0">
                <a:solidFill>
                  <a:schemeClr val="bg1"/>
                </a:solidFill>
                <a:latin typeface="Gotham"/>
                <a:hlinkClick r:id="rId3"/>
              </a:rPr>
              <a:t>jheredia@amchamcolombia.com.co</a:t>
            </a:r>
            <a:endParaRPr lang="nb-NO" sz="3600" b="1" dirty="0">
              <a:solidFill>
                <a:schemeClr val="bg1"/>
              </a:solidFill>
              <a:latin typeface="Gotham"/>
            </a:endParaRPr>
          </a:p>
          <a:p>
            <a:pPr lvl="2" indent="0"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  <a:latin typeface="Gotham"/>
              </a:rPr>
              <a:t>(571)587.7828 Ext: 112</a:t>
            </a:r>
          </a:p>
          <a:p>
            <a:pPr lvl="2" indent="0">
              <a:spcBef>
                <a:spcPts val="600"/>
              </a:spcBef>
            </a:pPr>
            <a:endParaRPr lang="en-US" sz="3600" b="1" dirty="0">
              <a:solidFill>
                <a:schemeClr val="bg1"/>
              </a:solidFill>
              <a:latin typeface="Gotham"/>
            </a:endParaRPr>
          </a:p>
          <a:p>
            <a:pPr>
              <a:spcBef>
                <a:spcPts val="0"/>
              </a:spcBef>
            </a:pPr>
            <a:r>
              <a:rPr lang="en-US" sz="6000" b="1" dirty="0">
                <a:solidFill>
                  <a:schemeClr val="bg1"/>
                </a:solidFill>
                <a:latin typeface="Gotham"/>
              </a:rPr>
              <a:t>Kansas Department of Commerce </a:t>
            </a:r>
          </a:p>
          <a:p>
            <a:pPr>
              <a:spcBef>
                <a:spcPts val="0"/>
              </a:spcBef>
            </a:pPr>
            <a:r>
              <a:rPr lang="en-US" sz="6000" b="1" dirty="0">
                <a:solidFill>
                  <a:schemeClr val="bg1"/>
                </a:solidFill>
                <a:latin typeface="Gotham"/>
              </a:rPr>
              <a:t>	</a:t>
            </a:r>
            <a:r>
              <a:rPr lang="en-US" sz="4800" b="1" dirty="0">
                <a:solidFill>
                  <a:schemeClr val="bg1"/>
                </a:solidFill>
                <a:latin typeface="Gotham"/>
              </a:rPr>
              <a:t>Chang Lu</a:t>
            </a:r>
          </a:p>
          <a:p>
            <a:pPr lvl="2" indent="0">
              <a:spcBef>
                <a:spcPts val="0"/>
              </a:spcBef>
            </a:pPr>
            <a:r>
              <a:rPr lang="en-US" sz="3600" b="1" i="1" dirty="0">
                <a:solidFill>
                  <a:schemeClr val="bg1"/>
                </a:solidFill>
                <a:latin typeface="Gotham"/>
              </a:rPr>
              <a:t>Business Recruitment and International Trade Project Manager</a:t>
            </a:r>
          </a:p>
          <a:p>
            <a:pPr lvl="2" indent="0"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  <a:latin typeface="Gotham"/>
              </a:rPr>
              <a:t>Chang.Lu@ks.gov</a:t>
            </a:r>
            <a:endParaRPr lang="en-US" sz="4400" b="1" dirty="0">
              <a:solidFill>
                <a:schemeClr val="bg1"/>
              </a:solidFill>
              <a:latin typeface="Gotham"/>
            </a:endParaRPr>
          </a:p>
          <a:p>
            <a:pPr lvl="2" indent="0"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  <a:latin typeface="Gotham"/>
              </a:rPr>
              <a:t>913.515.8541</a:t>
            </a:r>
          </a:p>
        </p:txBody>
      </p:sp>
    </p:spTree>
    <p:extLst>
      <p:ext uri="{BB962C8B-B14F-4D97-AF65-F5344CB8AC3E}">
        <p14:creationId xmlns:p14="http://schemas.microsoft.com/office/powerpoint/2010/main" val="23555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782435-B737-CC46-B090-B14F9FB797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83773" y="3530076"/>
            <a:ext cx="6613525" cy="4975570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</a:rPr>
              <a:t>Introduction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</a:rPr>
              <a:t>Show Overview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</a:rPr>
              <a:t>Financial Assistance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</a:rPr>
              <a:t>Q&amp;A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417BD86-4C75-4D14-A2EC-5113496BD31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6" r="20436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8ACB82-014B-4C70-B6DF-1866F7243659}"/>
              </a:ext>
            </a:extLst>
          </p:cNvPr>
          <p:cNvSpPr txBox="1"/>
          <p:nvPr/>
        </p:nvSpPr>
        <p:spPr>
          <a:xfrm>
            <a:off x="12715336" y="663266"/>
            <a:ext cx="1117983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0" u="none" strike="noStrike" cap="none" spc="0" normalizeH="0" baseline="0" dirty="0">
                <a:ln>
                  <a:noFill/>
                </a:ln>
                <a:solidFill>
                  <a:srgbClr val="123985"/>
                </a:solidFill>
                <a:effectLst/>
                <a:uFillTx/>
                <a:latin typeface="Gotham"/>
                <a:ea typeface="+mn-ea"/>
                <a:cs typeface="+mn-cs"/>
                <a:sym typeface="Helvetica Light"/>
              </a:rPr>
              <a:t>Agenda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9BE1AB-7CE6-4D00-9359-06DCC07E2B1B}"/>
              </a:ext>
            </a:extLst>
          </p:cNvPr>
          <p:cNvSpPr/>
          <p:nvPr/>
        </p:nvSpPr>
        <p:spPr>
          <a:xfrm>
            <a:off x="13004405" y="-284392"/>
            <a:ext cx="10601695" cy="608426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255998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F5F80B4C-18F5-4A31-B77E-9CAFE3A9C6A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r="20691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0A46AA-85B9-B644-95AE-019EFE4FD2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7117" y="1773372"/>
            <a:ext cx="10037763" cy="2204192"/>
          </a:xfrm>
        </p:spPr>
        <p:txBody>
          <a:bodyPr/>
          <a:lstStyle/>
          <a:p>
            <a:r>
              <a:rPr lang="en-US" sz="6600" dirty="0"/>
              <a:t>AmCham Colombia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2D5CF6-82A5-3243-91DA-2EA2E1FF53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7117" y="7776468"/>
            <a:ext cx="10001312" cy="2204192"/>
          </a:xfrm>
        </p:spPr>
        <p:txBody>
          <a:bodyPr/>
          <a:lstStyle/>
          <a:p>
            <a:r>
              <a:rPr lang="en-US" sz="6600" dirty="0"/>
              <a:t>Kansas Department of Commerce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83BD5F-3B13-9A48-B633-4EB4A2E258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7117" y="3547670"/>
            <a:ext cx="6613525" cy="959898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Jennifer Heredia </a:t>
            </a:r>
          </a:p>
          <a:p>
            <a:r>
              <a:rPr lang="en-US" dirty="0">
                <a:solidFill>
                  <a:schemeClr val="tx2"/>
                </a:solidFill>
              </a:rPr>
              <a:t>Juliana Cárdenas </a:t>
            </a:r>
          </a:p>
          <a:p>
            <a:r>
              <a:rPr lang="en-US" dirty="0">
                <a:solidFill>
                  <a:schemeClr val="tx2"/>
                </a:solidFill>
              </a:rPr>
              <a:t>Valentina Rios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April Chiang</a:t>
            </a:r>
          </a:p>
          <a:p>
            <a:r>
              <a:rPr lang="en-US" dirty="0">
                <a:solidFill>
                  <a:schemeClr val="tx2"/>
                </a:solidFill>
              </a:rPr>
              <a:t>Kathleen Dultmeier</a:t>
            </a:r>
          </a:p>
          <a:p>
            <a:r>
              <a:rPr lang="en-US" dirty="0">
                <a:solidFill>
                  <a:schemeClr val="tx2"/>
                </a:solidFill>
              </a:rPr>
              <a:t>Chang Lu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52F75A-10AC-4069-8AFE-B1518FC7BE63}"/>
              </a:ext>
            </a:extLst>
          </p:cNvPr>
          <p:cNvSpPr txBox="1"/>
          <p:nvPr/>
        </p:nvSpPr>
        <p:spPr>
          <a:xfrm>
            <a:off x="0" y="569344"/>
            <a:ext cx="1219199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0" u="none" strike="noStrike" cap="none" spc="0" normalizeH="0" baseline="0" dirty="0">
                <a:ln>
                  <a:noFill/>
                </a:ln>
                <a:solidFill>
                  <a:srgbClr val="123985"/>
                </a:solidFill>
                <a:effectLst/>
                <a:uFillTx/>
                <a:latin typeface="Gotham"/>
                <a:ea typeface="+mn-ea"/>
                <a:cs typeface="+mn-cs"/>
                <a:sym typeface="Helvetica Light"/>
              </a:rPr>
              <a:t>Introduction</a:t>
            </a:r>
          </a:p>
        </p:txBody>
      </p:sp>
      <p:pic>
        <p:nvPicPr>
          <p:cNvPr id="18" name="Picture Placeholder 14" descr="Logo&#10;&#10;Description automatically generated">
            <a:extLst>
              <a:ext uri="{FF2B5EF4-FFF2-40B4-BE49-F238E27FC236}">
                <a16:creationId xmlns:a16="http://schemas.microsoft.com/office/drawing/2014/main" id="{8FE030AF-20C2-4EB5-BCB4-E590E4D5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" b="811"/>
          <a:stretch>
            <a:fillRect/>
          </a:stretch>
        </p:blipFill>
        <p:spPr>
          <a:xfrm>
            <a:off x="22461567" y="12661026"/>
            <a:ext cx="1690631" cy="9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284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4111" y="3311171"/>
            <a:ext cx="10983142" cy="3028038"/>
          </a:xfrm>
        </p:spPr>
        <p:txBody>
          <a:bodyPr rtlCol="0"/>
          <a:lstStyle/>
          <a:p>
            <a:pPr rtl="0"/>
            <a:r>
              <a:rPr lang="es-ES" sz="10800" dirty="0">
                <a:solidFill>
                  <a:srgbClr val="434266"/>
                </a:solidFill>
              </a:rPr>
              <a:t>INTERNATIONAL TRADE </a:t>
            </a:r>
            <a:r>
              <a:rPr lang="es-ES" sz="10800" dirty="0">
                <a:solidFill>
                  <a:srgbClr val="3C3B5B"/>
                </a:solidFill>
              </a:rPr>
              <a:t>EXPO</a:t>
            </a:r>
            <a:r>
              <a:rPr lang="es-ES" sz="10800" dirty="0">
                <a:solidFill>
                  <a:srgbClr val="434266"/>
                </a:solidFill>
              </a:rPr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4110" y="8870507"/>
            <a:ext cx="10983140" cy="1906674"/>
          </a:xfrm>
        </p:spPr>
        <p:txBody>
          <a:bodyPr rtlCol="0"/>
          <a:lstStyle/>
          <a:p>
            <a:pPr rtl="0"/>
            <a:r>
              <a:rPr lang="es-ES" sz="3500" dirty="0">
                <a:latin typeface="+mj-lt"/>
              </a:rPr>
              <a:t>June 2 and 3, 2021</a:t>
            </a:r>
            <a:endParaRPr lang="es-ES" sz="3500" dirty="0"/>
          </a:p>
          <a:p>
            <a:pPr rtl="0"/>
            <a:endParaRPr lang="es-ES" dirty="0"/>
          </a:p>
        </p:txBody>
      </p:sp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F20D40B-AD14-4EE9-9F9F-FE363C4D0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108" y="10573750"/>
            <a:ext cx="3352800" cy="1333352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93F5FCE4-7527-46D1-BA70-3828E2C32C4D}"/>
              </a:ext>
            </a:extLst>
          </p:cNvPr>
          <p:cNvSpPr txBox="1">
            <a:spLocks/>
          </p:cNvSpPr>
          <p:nvPr/>
        </p:nvSpPr>
        <p:spPr>
          <a:xfrm>
            <a:off x="12734108" y="6629401"/>
            <a:ext cx="10983140" cy="12064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fontAlgn="auto">
              <a:spcBef>
                <a:spcPts val="2000"/>
              </a:spcBef>
              <a:spcAft>
                <a:spcPts val="0"/>
              </a:spcAft>
            </a:pPr>
            <a:r>
              <a:rPr lang="es-ES" sz="6400" dirty="0">
                <a:solidFill>
                  <a:srgbClr val="7CA655"/>
                </a:solidFill>
                <a:latin typeface="Franklin Gothic Demi"/>
              </a:rPr>
              <a:t>AMCHAM COLOMBIA</a:t>
            </a:r>
            <a:endParaRPr lang="es-ES" sz="4800" dirty="0">
              <a:solidFill>
                <a:srgbClr val="7CA655"/>
              </a:solidFill>
              <a:latin typeface="Franklin Gothic Book"/>
            </a:endParaRPr>
          </a:p>
          <a:p>
            <a:pPr defTabSz="1828800" fontAlgn="auto">
              <a:spcBef>
                <a:spcPts val="2000"/>
              </a:spcBef>
              <a:spcAft>
                <a:spcPts val="0"/>
              </a:spcAft>
            </a:pPr>
            <a:endParaRPr lang="es-ES" sz="6400" dirty="0">
              <a:solidFill>
                <a:srgbClr val="7CA655"/>
              </a:solidFill>
              <a:latin typeface="Franklin Gothic Book"/>
            </a:endParaRPr>
          </a:p>
        </p:txBody>
      </p:sp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7A95737A-5FBB-4D97-8856-868EF6A823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056" y="10872430"/>
            <a:ext cx="2354912" cy="103467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DFDAB94-1B7B-4509-B372-956C9F48B537}"/>
              </a:ext>
            </a:extLst>
          </p:cNvPr>
          <p:cNvSpPr/>
          <p:nvPr/>
        </p:nvSpPr>
        <p:spPr>
          <a:xfrm>
            <a:off x="0" y="609600"/>
            <a:ext cx="2743200" cy="876300"/>
          </a:xfrm>
          <a:prstGeom prst="rect">
            <a:avLst/>
          </a:prstGeom>
          <a:solidFill>
            <a:srgbClr val="4342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3600" b="1" dirty="0">
                <a:solidFill>
                  <a:srgbClr val="FFFFFF"/>
                </a:solidFill>
                <a:latin typeface="Franklin Gothic Book"/>
              </a:rPr>
              <a:t>VIRTUAL</a:t>
            </a:r>
            <a:endParaRPr lang="es-CO" sz="3600" b="1" dirty="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0652C2E-5019-426C-84A2-2E7BA255BE5C}"/>
              </a:ext>
            </a:extLst>
          </p:cNvPr>
          <p:cNvSpPr txBox="1"/>
          <p:nvPr/>
        </p:nvSpPr>
        <p:spPr>
          <a:xfrm>
            <a:off x="12666616" y="933595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7CA655">
                    <a:lumMod val="60000"/>
                    <a:lumOff val="40000"/>
                  </a:srgbClr>
                </a:solidFill>
                <a:latin typeface="Open Sans"/>
                <a:ea typeface="+mn-ea"/>
                <a:cs typeface="+mn-cs"/>
              </a:rPr>
              <a:t>9:00 a.m. to 4:00 p.m. ET</a:t>
            </a:r>
          </a:p>
        </p:txBody>
      </p:sp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9" y="1104902"/>
            <a:ext cx="9144002" cy="1977288"/>
          </a:xfrm>
        </p:spPr>
        <p:txBody>
          <a:bodyPr rtlCol="0">
            <a:noAutofit/>
          </a:bodyPr>
          <a:lstStyle/>
          <a:p>
            <a:pPr rtl="0"/>
            <a:r>
              <a:rPr lang="en-US" sz="4800" b="0" dirty="0">
                <a:solidFill>
                  <a:srgbClr val="434266"/>
                </a:solidFill>
              </a:rPr>
              <a:t>Multi-Sector Virtual Showcase of U.S. and Colombia Leading Products and Services</a:t>
            </a:r>
            <a:endParaRPr lang="es-ES" sz="4800" b="0" dirty="0">
              <a:solidFill>
                <a:srgbClr val="434266"/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4999" y="4597776"/>
            <a:ext cx="8420102" cy="5590464"/>
          </a:xfrm>
        </p:spPr>
        <p:txBody>
          <a:bodyPr rtlCol="0"/>
          <a:lstStyle/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AmCham Colombia, the official economic and trade development organization for Colombia and the U.S., is pleased to present the third International Trade Expo, a virtual showcase of 100+ of the US and Colombia’s leading products and services providers against more than 500 buyers' attendees from 12 countries.</a:t>
            </a:r>
            <a:endParaRPr lang="es-CO" dirty="0">
              <a:solidFill>
                <a:schemeClr val="bg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943100" y="12664441"/>
            <a:ext cx="1046480" cy="495302"/>
          </a:xfrm>
        </p:spPr>
        <p:txBody>
          <a:bodyPr rtlCol="0"/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lang="es-ES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s-ES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Marcador de posición de imagen 11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F2858FDF-07E1-4B67-952D-B0B7083527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9" r="292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319620-6CCC-A34D-9D45-D6B57F800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1241192"/>
            <a:ext cx="14778804" cy="2150336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rgbClr val="3C3B5B"/>
                </a:solidFill>
              </a:rPr>
              <a:t>PREVIOUS INTERNATIONAL TRADE EXPO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655189-E7B2-3A4A-99EE-997592791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3910" y="4642073"/>
            <a:ext cx="4267200" cy="411674"/>
          </a:xfrm>
        </p:spPr>
        <p:txBody>
          <a:bodyPr rtlCol="0"/>
          <a:lstStyle/>
          <a:p>
            <a:pPr rtl="0"/>
            <a:r>
              <a:rPr lang="es-ES" dirty="0"/>
              <a:t>2020 I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73C602-BA59-1744-B258-B489E00A3E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93909" y="5374411"/>
            <a:ext cx="8055042" cy="2150338"/>
          </a:xfrm>
        </p:spPr>
        <p:txBody>
          <a:bodyPr rtlCol="0"/>
          <a:lstStyle/>
          <a:p>
            <a:pPr rtl="0"/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112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Exhibitors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                                                   +1200 International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visitors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from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16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countries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+3800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Interaction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through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call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and chats                                                  +1900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One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on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one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meetings                                         +US $25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million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expected</a:t>
            </a:r>
            <a:r>
              <a:rPr lang="es-ES" sz="29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9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business</a:t>
            </a:r>
            <a:endParaRPr lang="es-ES" sz="29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rtl="0"/>
            <a:endParaRPr lang="es-ES" sz="29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9C396C20-F6DF-C940-BE16-6E008BFF9CB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876286" y="4642073"/>
            <a:ext cx="4267200" cy="411674"/>
          </a:xfrm>
        </p:spPr>
        <p:txBody>
          <a:bodyPr rtlCol="0"/>
          <a:lstStyle/>
          <a:p>
            <a:pPr rtl="0"/>
            <a:r>
              <a:rPr lang="es-ES" dirty="0"/>
              <a:t>2020 II</a:t>
            </a: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B2B0E625-26CC-9744-9B92-56905E797B65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>
          <a:xfrm>
            <a:off x="1943100" y="12664441"/>
            <a:ext cx="1046480" cy="495302"/>
          </a:xfrm>
        </p:spPr>
        <p:txBody>
          <a:bodyPr rtlCol="0"/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lang="es-ES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s-ES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3577F80A-123F-4050-A84B-88CFE02A3F27}"/>
              </a:ext>
            </a:extLst>
          </p:cNvPr>
          <p:cNvSpPr txBox="1">
            <a:spLocks/>
          </p:cNvSpPr>
          <p:nvPr/>
        </p:nvSpPr>
        <p:spPr>
          <a:xfrm>
            <a:off x="12876287" y="5374409"/>
            <a:ext cx="8055042" cy="215033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fontAlgn="auto">
              <a:spcBef>
                <a:spcPts val="2000"/>
              </a:spcBef>
              <a:spcAft>
                <a:spcPts val="0"/>
              </a:spcAft>
            </a:pP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102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Exhibitors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                                                       +1000 International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visitors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from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16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countries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  +3500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Interaction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through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call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and chats                                                  +1800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One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on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one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meetings                                         +US $21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million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expected</a:t>
            </a:r>
            <a:r>
              <a:rPr lang="es-E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</a:t>
            </a:r>
            <a:r>
              <a:rPr lang="es-ES" sz="29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business</a:t>
            </a:r>
            <a:endParaRPr lang="es-ES" sz="2900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</a:endParaRPr>
          </a:p>
          <a:p>
            <a:pPr defTabSz="1828800" fontAlgn="auto">
              <a:spcBef>
                <a:spcPts val="2000"/>
              </a:spcBef>
              <a:spcAft>
                <a:spcPts val="0"/>
              </a:spcAft>
            </a:pPr>
            <a:endParaRPr lang="es-ES" sz="2900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</a:endParaRPr>
          </a:p>
        </p:txBody>
      </p:sp>
      <p:pic>
        <p:nvPicPr>
          <p:cNvPr id="28" name="Imagen 27" descr="Pantalla de video jueg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0CF468C-704A-4685-AF35-2B06162106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t="7018" r="18515" b="11976"/>
          <a:stretch/>
        </p:blipFill>
        <p:spPr>
          <a:xfrm>
            <a:off x="2123087" y="8313597"/>
            <a:ext cx="4738022" cy="2983054"/>
          </a:xfrm>
          <a:prstGeom prst="rect">
            <a:avLst/>
          </a:prstGeom>
        </p:spPr>
      </p:pic>
      <p:sp>
        <p:nvSpPr>
          <p:cNvPr id="31" name="AutoShape 2">
            <a:extLst>
              <a:ext uri="{FF2B5EF4-FFF2-40B4-BE49-F238E27FC236}">
                <a16:creationId xmlns:a16="http://schemas.microsoft.com/office/drawing/2014/main" id="{59C8D2F0-B14E-4262-996E-003E411BE3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sz="3600">
              <a:solidFill>
                <a:srgbClr val="FFFFFF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33" name="Imagen 3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CC0D595-1D55-461D-84C4-32D15C907F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5" t="9166" b="10834"/>
          <a:stretch/>
        </p:blipFill>
        <p:spPr>
          <a:xfrm>
            <a:off x="17950003" y="8313595"/>
            <a:ext cx="4465114" cy="2983054"/>
          </a:xfrm>
          <a:prstGeom prst="rect">
            <a:avLst/>
          </a:prstGeom>
        </p:spPr>
      </p:pic>
      <p:pic>
        <p:nvPicPr>
          <p:cNvPr id="35" name="Imagen 34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0E4146EA-A2EE-4F6C-80ED-45EC6485F9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6977" b="11089"/>
          <a:stretch/>
        </p:blipFill>
        <p:spPr>
          <a:xfrm>
            <a:off x="8883358" y="8313593"/>
            <a:ext cx="7044392" cy="298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01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EB1D7F-284F-6F46-99FA-EBB8ED69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09" y="556260"/>
            <a:ext cx="15064554" cy="1816804"/>
          </a:xfrm>
        </p:spPr>
        <p:txBody>
          <a:bodyPr rtlCol="0">
            <a:noAutofit/>
          </a:bodyPr>
          <a:lstStyle/>
          <a:p>
            <a:pPr rtl="0"/>
            <a:r>
              <a:rPr lang="en-US" sz="6400" dirty="0">
                <a:solidFill>
                  <a:srgbClr val="3C3B5B"/>
                </a:solidFill>
              </a:rPr>
              <a:t>PRODUCTS &amp; SERVICES </a:t>
            </a:r>
            <a:br>
              <a:rPr lang="en-US" sz="6400" dirty="0">
                <a:solidFill>
                  <a:srgbClr val="3C3B5B"/>
                </a:solidFill>
              </a:rPr>
            </a:br>
            <a:r>
              <a:rPr lang="en-US" sz="6400" dirty="0">
                <a:solidFill>
                  <a:srgbClr val="3C3B5B"/>
                </a:solidFill>
              </a:rPr>
              <a:t>CATEGORIES 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A1E2644-1BD8-DB4D-B01F-F617AABF79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95578" y="8632457"/>
            <a:ext cx="3105080" cy="495302"/>
          </a:xfrm>
        </p:spPr>
        <p:txBody>
          <a:bodyPr rtlCol="0"/>
          <a:lstStyle/>
          <a:p>
            <a:pPr algn="ctr" rtl="0"/>
            <a:r>
              <a:rPr lang="es-ES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</a:rPr>
              <a:t>TECNOLOGY &amp; COMMUNICATION</a:t>
            </a:r>
          </a:p>
          <a:p>
            <a:pPr algn="ctr" rtl="0"/>
            <a:endParaRPr lang="es-ES" sz="2400" b="1" dirty="0">
              <a:solidFill>
                <a:schemeClr val="bg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id="{32DA2B67-BDBB-C945-988B-6C0D86F697C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943100" y="12664441"/>
            <a:ext cx="1046480" cy="495302"/>
          </a:xfrm>
        </p:spPr>
        <p:txBody>
          <a:bodyPr rtlCol="0"/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lang="es-ES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s-ES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E82EEF5-44BE-4FF4-929B-24A108A8210D}"/>
              </a:ext>
            </a:extLst>
          </p:cNvPr>
          <p:cNvSpPr txBox="1"/>
          <p:nvPr/>
        </p:nvSpPr>
        <p:spPr>
          <a:xfrm>
            <a:off x="1193556" y="2844375"/>
            <a:ext cx="1219200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9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  <a:ea typeface="+mn-ea"/>
                <a:cs typeface="+mn-cs"/>
              </a:rPr>
              <a:t>LEADING PRODUCTS AND SERVICES PROVIDERS of in six key economic sectors for business RECOVERY and STRENGTHENING with more than 500 BUYERS in value chains for: </a:t>
            </a:r>
            <a:endParaRPr lang="es-ES" sz="2900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40" name="Marcador de texto 5">
            <a:extLst>
              <a:ext uri="{FF2B5EF4-FFF2-40B4-BE49-F238E27FC236}">
                <a16:creationId xmlns:a16="http://schemas.microsoft.com/office/drawing/2014/main" id="{3CE27641-6246-4A91-97C3-65CAF9016DC8}"/>
              </a:ext>
            </a:extLst>
          </p:cNvPr>
          <p:cNvSpPr txBox="1">
            <a:spLocks/>
          </p:cNvSpPr>
          <p:nvPr/>
        </p:nvSpPr>
        <p:spPr>
          <a:xfrm>
            <a:off x="1530227" y="8662337"/>
            <a:ext cx="2768406" cy="4953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 fontAlgn="auto">
              <a:spcBef>
                <a:spcPts val="800"/>
              </a:spcBef>
              <a:spcAft>
                <a:spcPts val="0"/>
              </a:spcAft>
            </a:pPr>
            <a:r>
              <a:rPr lang="es-ES" sz="2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AGRIBUSINESS &amp; FOOD</a:t>
            </a:r>
          </a:p>
          <a:p>
            <a:pPr algn="ctr" defTabSz="1828800" fontAlgn="auto">
              <a:spcBef>
                <a:spcPts val="800"/>
              </a:spcBef>
              <a:spcAft>
                <a:spcPts val="0"/>
              </a:spcAft>
            </a:pPr>
            <a:endParaRPr lang="es-ES" sz="2400" b="1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</a:endParaRPr>
          </a:p>
        </p:txBody>
      </p:sp>
      <p:sp>
        <p:nvSpPr>
          <p:cNvPr id="42" name="Marcador de texto 5">
            <a:extLst>
              <a:ext uri="{FF2B5EF4-FFF2-40B4-BE49-F238E27FC236}">
                <a16:creationId xmlns:a16="http://schemas.microsoft.com/office/drawing/2014/main" id="{98BB7DC1-7B79-49CD-A995-4BD65CF5C326}"/>
              </a:ext>
            </a:extLst>
          </p:cNvPr>
          <p:cNvSpPr txBox="1">
            <a:spLocks/>
          </p:cNvSpPr>
          <p:nvPr/>
        </p:nvSpPr>
        <p:spPr>
          <a:xfrm>
            <a:off x="12954531" y="8662335"/>
            <a:ext cx="2768406" cy="4953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 fontAlgn="auto">
              <a:spcBef>
                <a:spcPts val="800"/>
              </a:spcBef>
              <a:spcAft>
                <a:spcPts val="0"/>
              </a:spcAft>
            </a:pPr>
            <a:r>
              <a:rPr lang="es-ES" sz="2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PHARMA &amp; COSMETICS</a:t>
            </a:r>
          </a:p>
          <a:p>
            <a:pPr algn="ctr" defTabSz="1828800" fontAlgn="auto">
              <a:spcBef>
                <a:spcPts val="800"/>
              </a:spcBef>
              <a:spcAft>
                <a:spcPts val="0"/>
              </a:spcAft>
            </a:pPr>
            <a:endParaRPr lang="es-ES" sz="2400" b="1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</a:endParaRPr>
          </a:p>
        </p:txBody>
      </p:sp>
      <p:sp>
        <p:nvSpPr>
          <p:cNvPr id="43" name="Marcador de texto 5">
            <a:extLst>
              <a:ext uri="{FF2B5EF4-FFF2-40B4-BE49-F238E27FC236}">
                <a16:creationId xmlns:a16="http://schemas.microsoft.com/office/drawing/2014/main" id="{B2B701E8-F695-4293-B99D-052036A67812}"/>
              </a:ext>
            </a:extLst>
          </p:cNvPr>
          <p:cNvSpPr txBox="1">
            <a:spLocks/>
          </p:cNvSpPr>
          <p:nvPr/>
        </p:nvSpPr>
        <p:spPr>
          <a:xfrm>
            <a:off x="20648325" y="8662335"/>
            <a:ext cx="2768406" cy="4953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 fontAlgn="auto">
              <a:spcBef>
                <a:spcPts val="800"/>
              </a:spcBef>
              <a:spcAft>
                <a:spcPts val="0"/>
              </a:spcAft>
            </a:pPr>
            <a:r>
              <a:rPr lang="es-ES" sz="2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SERVICES</a:t>
            </a:r>
          </a:p>
          <a:p>
            <a:pPr algn="ctr" defTabSz="1828800" fontAlgn="auto">
              <a:spcBef>
                <a:spcPts val="800"/>
              </a:spcBef>
              <a:spcAft>
                <a:spcPts val="0"/>
              </a:spcAft>
            </a:pPr>
            <a:endParaRPr lang="es-ES" sz="2400" b="1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</a:endParaRPr>
          </a:p>
        </p:txBody>
      </p:sp>
      <p:sp>
        <p:nvSpPr>
          <p:cNvPr id="44" name="Marcador de texto 5">
            <a:extLst>
              <a:ext uri="{FF2B5EF4-FFF2-40B4-BE49-F238E27FC236}">
                <a16:creationId xmlns:a16="http://schemas.microsoft.com/office/drawing/2014/main" id="{4A2191EE-4B70-4033-BF44-0C643C5F813C}"/>
              </a:ext>
            </a:extLst>
          </p:cNvPr>
          <p:cNvSpPr txBox="1">
            <a:spLocks/>
          </p:cNvSpPr>
          <p:nvPr/>
        </p:nvSpPr>
        <p:spPr>
          <a:xfrm>
            <a:off x="9120117" y="8662335"/>
            <a:ext cx="2768406" cy="4953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 fontAlgn="auto">
              <a:spcBef>
                <a:spcPts val="800"/>
              </a:spcBef>
              <a:spcAft>
                <a:spcPts val="0"/>
              </a:spcAft>
            </a:pPr>
            <a:r>
              <a:rPr lang="es-ES" sz="2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MANUFACTURE</a:t>
            </a:r>
          </a:p>
          <a:p>
            <a:pPr algn="ctr" defTabSz="1828800" fontAlgn="auto">
              <a:spcBef>
                <a:spcPts val="800"/>
              </a:spcBef>
              <a:spcAft>
                <a:spcPts val="0"/>
              </a:spcAft>
            </a:pPr>
            <a:endParaRPr lang="es-ES" sz="2400" b="1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</a:endParaRPr>
          </a:p>
        </p:txBody>
      </p:sp>
      <p:sp>
        <p:nvSpPr>
          <p:cNvPr id="45" name="Marcador de texto 5">
            <a:extLst>
              <a:ext uri="{FF2B5EF4-FFF2-40B4-BE49-F238E27FC236}">
                <a16:creationId xmlns:a16="http://schemas.microsoft.com/office/drawing/2014/main" id="{37D9BB32-4DDB-4AAD-BA6C-C793A62D9265}"/>
              </a:ext>
            </a:extLst>
          </p:cNvPr>
          <p:cNvSpPr txBox="1">
            <a:spLocks/>
          </p:cNvSpPr>
          <p:nvPr/>
        </p:nvSpPr>
        <p:spPr>
          <a:xfrm>
            <a:off x="4988498" y="8637873"/>
            <a:ext cx="3441752" cy="4953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 fontAlgn="auto">
              <a:spcBef>
                <a:spcPts val="800"/>
              </a:spcBef>
              <a:spcAft>
                <a:spcPts val="0"/>
              </a:spcAft>
            </a:pPr>
            <a:r>
              <a:rPr lang="es-ES" sz="2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CONSTRUCTION &amp; INFRAESTRUCTURE</a:t>
            </a:r>
          </a:p>
          <a:p>
            <a:pPr algn="ctr" defTabSz="1828800" fontAlgn="auto">
              <a:spcBef>
                <a:spcPts val="800"/>
              </a:spcBef>
              <a:spcAft>
                <a:spcPts val="0"/>
              </a:spcAft>
            </a:pPr>
            <a:endParaRPr lang="es-ES" sz="2400" b="1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</a:endParaRPr>
          </a:p>
        </p:txBody>
      </p:sp>
      <p:pic>
        <p:nvPicPr>
          <p:cNvPr id="3074" name="Picture 2" descr="Resultado de imagen de FRUTAS 6 VEGETALES">
            <a:extLst>
              <a:ext uri="{FF2B5EF4-FFF2-40B4-BE49-F238E27FC236}">
                <a16:creationId xmlns:a16="http://schemas.microsoft.com/office/drawing/2014/main" id="{41BF128E-468C-48B7-9089-2D01807A1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7"/>
          <a:stretch/>
        </p:blipFill>
        <p:spPr bwMode="auto">
          <a:xfrm>
            <a:off x="1193556" y="5118926"/>
            <a:ext cx="3491756" cy="329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de CONSTRUCCION">
            <a:extLst>
              <a:ext uri="{FF2B5EF4-FFF2-40B4-BE49-F238E27FC236}">
                <a16:creationId xmlns:a16="http://schemas.microsoft.com/office/drawing/2014/main" id="{017DA240-147D-421A-8C83-F085DB388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0" t="-1741" r="7303" b="1741"/>
          <a:stretch/>
        </p:blipFill>
        <p:spPr bwMode="auto">
          <a:xfrm>
            <a:off x="5018534" y="5080923"/>
            <a:ext cx="3558204" cy="33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de MANUFACTURE">
            <a:extLst>
              <a:ext uri="{FF2B5EF4-FFF2-40B4-BE49-F238E27FC236}">
                <a16:creationId xmlns:a16="http://schemas.microsoft.com/office/drawing/2014/main" id="{51813873-E2D7-417A-8499-E4C5EAEE7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49"/>
          <a:stretch/>
        </p:blipFill>
        <p:spPr bwMode="auto">
          <a:xfrm>
            <a:off x="8912386" y="5119040"/>
            <a:ext cx="3441752" cy="32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de PHARMA &amp; COSMETICS">
            <a:extLst>
              <a:ext uri="{FF2B5EF4-FFF2-40B4-BE49-F238E27FC236}">
                <a16:creationId xmlns:a16="http://schemas.microsoft.com/office/drawing/2014/main" id="{99A52B10-BC56-415D-A1A1-D77315F4E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7"/>
          <a:stretch/>
        </p:blipFill>
        <p:spPr bwMode="auto">
          <a:xfrm>
            <a:off x="12646316" y="5099975"/>
            <a:ext cx="3538268" cy="329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de technology communication">
            <a:extLst>
              <a:ext uri="{FF2B5EF4-FFF2-40B4-BE49-F238E27FC236}">
                <a16:creationId xmlns:a16="http://schemas.microsoft.com/office/drawing/2014/main" id="{E2BAEBF7-55A4-40F0-9925-96107F3BD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23223"/>
          <a:stretch/>
        </p:blipFill>
        <p:spPr bwMode="auto">
          <a:xfrm>
            <a:off x="16526766" y="5080923"/>
            <a:ext cx="3441752" cy="329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de SERVICES PROFESSIONAL">
            <a:extLst>
              <a:ext uri="{FF2B5EF4-FFF2-40B4-BE49-F238E27FC236}">
                <a16:creationId xmlns:a16="http://schemas.microsoft.com/office/drawing/2014/main" id="{D6F27BB7-D31F-442C-89AB-39C6A221D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r="17842"/>
          <a:stretch/>
        </p:blipFill>
        <p:spPr bwMode="auto">
          <a:xfrm>
            <a:off x="20283232" y="5099973"/>
            <a:ext cx="3498588" cy="329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n 6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E768AB0-21E4-4078-A4B6-0A7CF18C8F7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291" y="12022353"/>
            <a:ext cx="2548034" cy="1013310"/>
          </a:xfrm>
          <a:prstGeom prst="rect">
            <a:avLst/>
          </a:prstGeom>
        </p:spPr>
      </p:pic>
      <p:pic>
        <p:nvPicPr>
          <p:cNvPr id="62" name="Imagen 61" descr="Logotipo&#10;&#10;Descripción generada automáticamente">
            <a:extLst>
              <a:ext uri="{FF2B5EF4-FFF2-40B4-BE49-F238E27FC236}">
                <a16:creationId xmlns:a16="http://schemas.microsoft.com/office/drawing/2014/main" id="{98D93A46-D904-49F6-80DE-4B948959CC7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692" y="12249341"/>
            <a:ext cx="1789668" cy="7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D9EE8-A9E2-4387-9C3F-74CCD8B29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1" y="311367"/>
            <a:ext cx="10983142" cy="1514018"/>
          </a:xfrm>
        </p:spPr>
        <p:txBody>
          <a:bodyPr/>
          <a:lstStyle/>
          <a:p>
            <a:pPr algn="ctr"/>
            <a:r>
              <a:rPr lang="es-CO" sz="8000" dirty="0">
                <a:solidFill>
                  <a:srgbClr val="3C3B5B"/>
                </a:solidFill>
              </a:rPr>
              <a:t>GUEST COUNTRIES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D5888D-7812-4884-9CAC-502A6984C1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4110" y="9436345"/>
            <a:ext cx="10722724" cy="1906674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Calibri Light" panose="020F0302020204030204" pitchFamily="34" charset="0"/>
              </a:rPr>
              <a:t>Leading products and services providers and more than 500 a</a:t>
            </a:r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gents, distributors, buyers, representatives, and wholesalers seeking high-quality products for distribution and sale in U.S. and Latin America and the Caribbean.</a:t>
            </a:r>
            <a:endParaRPr lang="es-ES" sz="32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ctr"/>
            <a:endParaRPr lang="es-MX" sz="32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C0514A4-5E9D-4792-88AE-E1F73569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847" y="2430132"/>
            <a:ext cx="2115186" cy="149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2C706B6-9C2D-428D-9498-72E8312A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581" y="6046063"/>
            <a:ext cx="1688702" cy="11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FEDB1F8-D6CA-4784-93FA-775C57DEA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399" y="6041747"/>
            <a:ext cx="1688702" cy="11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andera de Panamá">
            <a:extLst>
              <a:ext uri="{FF2B5EF4-FFF2-40B4-BE49-F238E27FC236}">
                <a16:creationId xmlns:a16="http://schemas.microsoft.com/office/drawing/2014/main" id="{B3FB57C4-2249-49A2-AD60-05FE1E411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202" y="6039589"/>
            <a:ext cx="1697380" cy="11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D4025F4D-0242-4C7C-8490-42499702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637" y="4548533"/>
            <a:ext cx="1688702" cy="11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sultado de imagen de peru">
            <a:extLst>
              <a:ext uri="{FF2B5EF4-FFF2-40B4-BE49-F238E27FC236}">
                <a16:creationId xmlns:a16="http://schemas.microsoft.com/office/drawing/2014/main" id="{1A460439-8E1C-4881-AB5E-32FD8A89F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110" y="4505137"/>
            <a:ext cx="1688704" cy="11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8" descr="Resultado de imagen de brasil">
            <a:extLst>
              <a:ext uri="{FF2B5EF4-FFF2-40B4-BE49-F238E27FC236}">
                <a16:creationId xmlns:a16="http://schemas.microsoft.com/office/drawing/2014/main" id="{DA2684A3-064B-4739-9C1A-A22A5AB52C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sz="3600">
              <a:solidFill>
                <a:srgbClr val="FFFFFF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AutoShape 30" descr="Resultado de imagen de brasil">
            <a:extLst>
              <a:ext uri="{FF2B5EF4-FFF2-40B4-BE49-F238E27FC236}">
                <a16:creationId xmlns:a16="http://schemas.microsoft.com/office/drawing/2014/main" id="{00E94017-10E4-464C-B7CD-7FC659DC6B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sz="3600">
              <a:solidFill>
                <a:srgbClr val="FFFFFF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65C847F5-68AB-4107-907A-A5E51D501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875" y="4548533"/>
            <a:ext cx="1692874" cy="11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8984EE1E-32CE-4D67-B5E1-F4F9D5A4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665" y="6046063"/>
            <a:ext cx="1692874" cy="11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4128E63A-6000-44AE-9DA9-0F0E6975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539" y="4548533"/>
            <a:ext cx="1719718" cy="128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405ECB7C-4D09-4998-9A9D-30F7C62C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808" y="2422114"/>
            <a:ext cx="2115188" cy="149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Bandera de la República Dominicana">
            <a:extLst>
              <a:ext uri="{FF2B5EF4-FFF2-40B4-BE49-F238E27FC236}">
                <a16:creationId xmlns:a16="http://schemas.microsoft.com/office/drawing/2014/main" id="{A7DACE0D-8F66-4991-85DA-C1D08230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454" y="6026949"/>
            <a:ext cx="1697380" cy="115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extLst>
              <a:ext uri="{FF2B5EF4-FFF2-40B4-BE49-F238E27FC236}">
                <a16:creationId xmlns:a16="http://schemas.microsoft.com/office/drawing/2014/main" id="{A9C2E848-B408-441C-BE57-8A10AFA3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6606" y="4510122"/>
            <a:ext cx="1743076" cy="123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40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1D939-F0DF-40C0-9713-16FECA9E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137" y="2319757"/>
            <a:ext cx="14759754" cy="1221726"/>
          </a:xfrm>
        </p:spPr>
        <p:txBody>
          <a:bodyPr>
            <a:noAutofit/>
          </a:bodyPr>
          <a:lstStyle/>
          <a:p>
            <a:r>
              <a:rPr lang="es-MX" sz="6000" dirty="0">
                <a:solidFill>
                  <a:srgbClr val="3C3B5B"/>
                </a:solidFill>
              </a:rPr>
              <a:t>TRADE OPPORTUNITIES BETWEEN</a:t>
            </a:r>
            <a:br>
              <a:rPr lang="es-MX" sz="6000" dirty="0">
                <a:solidFill>
                  <a:srgbClr val="3C3B5B"/>
                </a:solidFill>
              </a:rPr>
            </a:br>
            <a:r>
              <a:rPr lang="es-MX" sz="6000" dirty="0">
                <a:solidFill>
                  <a:srgbClr val="3C3B5B"/>
                </a:solidFill>
              </a:rPr>
              <a:t>STATE OF KANSAS AND COLOMBIA </a:t>
            </a:r>
            <a:endParaRPr lang="es-CO" sz="6000" dirty="0">
              <a:solidFill>
                <a:srgbClr val="3C3B5B"/>
              </a:solidFill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763FF6A-924C-4656-B045-9525250666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32946" y="4932505"/>
            <a:ext cx="9677400" cy="631830"/>
          </a:xfrm>
        </p:spPr>
        <p:txBody>
          <a:bodyPr/>
          <a:lstStyle/>
          <a:p>
            <a:pPr algn="ctr"/>
            <a:r>
              <a:rPr lang="es-MX" sz="4000" dirty="0"/>
              <a:t>TOP 10 KANSAS EXPORTS TO COLOMBIA</a:t>
            </a:r>
            <a:endParaRPr lang="es-CO" sz="4000" dirty="0"/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AAA70232-0F0D-40D9-AD60-86B688ECD06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1828800" eaLnBrk="1" fontAlgn="auto" hangingPunct="1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lang="es-ES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s-ES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graphicFrame>
        <p:nvGraphicFramePr>
          <p:cNvPr id="27" name="Tabla 27">
            <a:extLst>
              <a:ext uri="{FF2B5EF4-FFF2-40B4-BE49-F238E27FC236}">
                <a16:creationId xmlns:a16="http://schemas.microsoft.com/office/drawing/2014/main" id="{C8BC6E19-E573-4BB9-AE3A-57BF89E89977}"/>
              </a:ext>
            </a:extLst>
          </p:cNvPr>
          <p:cNvGraphicFramePr>
            <a:graphicFrameLocks noGrp="1"/>
          </p:cNvGraphicFramePr>
          <p:nvPr/>
        </p:nvGraphicFramePr>
        <p:xfrm>
          <a:off x="2414780" y="5923894"/>
          <a:ext cx="11614924" cy="71038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736486">
                  <a:extLst>
                    <a:ext uri="{9D8B030D-6E8A-4147-A177-3AD203B41FA5}">
                      <a16:colId xmlns:a16="http://schemas.microsoft.com/office/drawing/2014/main" val="3539284690"/>
                    </a:ext>
                  </a:extLst>
                </a:gridCol>
                <a:gridCol w="2585934">
                  <a:extLst>
                    <a:ext uri="{9D8B030D-6E8A-4147-A177-3AD203B41FA5}">
                      <a16:colId xmlns:a16="http://schemas.microsoft.com/office/drawing/2014/main" val="1160471444"/>
                    </a:ext>
                  </a:extLst>
                </a:gridCol>
                <a:gridCol w="2292504">
                  <a:extLst>
                    <a:ext uri="{9D8B030D-6E8A-4147-A177-3AD203B41FA5}">
                      <a16:colId xmlns:a16="http://schemas.microsoft.com/office/drawing/2014/main" val="1646012054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es-MX" sz="2100" dirty="0"/>
                        <a:t>INDUSTRIES</a:t>
                      </a:r>
                      <a:endParaRPr lang="es-CO" sz="21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MX" sz="2100" dirty="0"/>
                        <a:t>ANNUAL 2019</a:t>
                      </a:r>
                      <a:endParaRPr lang="es-CO" sz="21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s-MX" sz="2100" dirty="0"/>
                        <a:t>ANNUAL 2020</a:t>
                      </a:r>
                      <a:endParaRPr lang="es-CO" sz="21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538742359"/>
                  </a:ext>
                </a:extLst>
              </a:tr>
              <a:tr h="477996">
                <a:tc>
                  <a:txBody>
                    <a:bodyPr/>
                    <a:lstStyle/>
                    <a:p>
                      <a:pPr algn="l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INDUSTRIAL MACHINERY, INCLUDING COMPUTERS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11,329,259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5,310,611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956955439"/>
                  </a:ext>
                </a:extLst>
              </a:tr>
              <a:tr h="673316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AIRCRAFT, SPACECRAFT, AND PARTS THEREOF 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11,112,280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11,703,790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3954090947"/>
                  </a:ext>
                </a:extLst>
              </a:tr>
              <a:tr h="673316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DAIRY PRODS; BIRDS EGGS; HONEY; ED ANIMAL  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17,978,636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2,413,571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565733047"/>
                  </a:ext>
                </a:extLst>
              </a:tr>
              <a:tr h="83242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ELECTRIC MACHINERY ETC; SOUND EQUIP; TV EQUIP; PTS 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7,214,321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9,682,359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3172618717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PHARMACEUTICAL PRODUCTS 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3,232,724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2,577,853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93193000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MEAT AND EDIBLE MEAT AFFAL 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1,244,214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1,231,840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661658008"/>
                  </a:ext>
                </a:extLst>
              </a:tr>
              <a:tr h="673316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FOOD INDUSTRY RESIDUES &amp; WASTE; PREP ANIMAL FEED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118,152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304,953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2286717174"/>
                  </a:ext>
                </a:extLst>
              </a:tr>
              <a:tr h="673316">
                <a:tc>
                  <a:txBody>
                    <a:bodyPr/>
                    <a:lstStyle/>
                    <a:p>
                      <a:pPr algn="l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TANNING &amp; DYE EXT ETC; DYE; PAINT; PUTTY ETC; INKS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1,427,460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1,177,742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2111676346"/>
                  </a:ext>
                </a:extLst>
              </a:tr>
              <a:tr h="596468">
                <a:tc>
                  <a:txBody>
                    <a:bodyPr/>
                    <a:lstStyle/>
                    <a:p>
                      <a:pPr algn="l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MISCELLANEOUS EDIBLE PREPARATIONS 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5,690,946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405,627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994730290"/>
                  </a:ext>
                </a:extLst>
              </a:tr>
              <a:tr h="720628">
                <a:tc>
                  <a:txBody>
                    <a:bodyPr/>
                    <a:lstStyle/>
                    <a:p>
                      <a:pPr algn="l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OPTIC, PHOTO ETC, MEDIC OR SURGICAL INSTRUMENTS ETC 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1,567,515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100" b="0" i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1,709,506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3654503277"/>
                  </a:ext>
                </a:extLst>
              </a:tr>
            </a:tbl>
          </a:graphicData>
        </a:graphic>
      </p:graphicFrame>
      <p:grpSp>
        <p:nvGrpSpPr>
          <p:cNvPr id="28" name="Gráfico 32" descr="icono de bombilla">
            <a:extLst>
              <a:ext uri="{FF2B5EF4-FFF2-40B4-BE49-F238E27FC236}">
                <a16:creationId xmlns:a16="http://schemas.microsoft.com/office/drawing/2014/main" id="{AF43A793-1041-48F4-B0A1-E93BA92B69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237678" y="4867906"/>
            <a:ext cx="795268" cy="724296"/>
            <a:chOff x="2952750" y="4095750"/>
            <a:chExt cx="952500" cy="952500"/>
          </a:xfrm>
          <a:solidFill>
            <a:schemeClr val="bg1"/>
          </a:solidFill>
        </p:grpSpPr>
        <p:sp>
          <p:nvSpPr>
            <p:cNvPr id="29" name="Forma libre 34">
              <a:extLst>
                <a:ext uri="{FF2B5EF4-FFF2-40B4-BE49-F238E27FC236}">
                  <a16:creationId xmlns:a16="http://schemas.microsoft.com/office/drawing/2014/main" id="{EA7CFE40-BD32-4885-B916-2F82D9468E7B}"/>
                </a:ext>
              </a:extLst>
            </p:cNvPr>
            <p:cNvSpPr/>
            <p:nvPr/>
          </p:nvSpPr>
          <p:spPr>
            <a:xfrm>
              <a:off x="3164866" y="4143375"/>
              <a:ext cx="523875" cy="647700"/>
            </a:xfrm>
            <a:custGeom>
              <a:avLst/>
              <a:gdLst>
                <a:gd name="connsiteX0" fmla="*/ 145690 w 523875"/>
                <a:gd name="connsiteY0" fmla="*/ 622126 h 647700"/>
                <a:gd name="connsiteX1" fmla="*/ 145690 w 523875"/>
                <a:gd name="connsiteY1" fmla="*/ 635708 h 647700"/>
                <a:gd name="connsiteX2" fmla="*/ 151015 w 523875"/>
                <a:gd name="connsiteY2" fmla="*/ 646834 h 647700"/>
                <a:gd name="connsiteX3" fmla="*/ 159978 w 523875"/>
                <a:gd name="connsiteY3" fmla="*/ 649996 h 647700"/>
                <a:gd name="connsiteX4" fmla="*/ 163007 w 523875"/>
                <a:gd name="connsiteY4" fmla="*/ 649672 h 647700"/>
                <a:gd name="connsiteX5" fmla="*/ 373481 w 523875"/>
                <a:gd name="connsiteY5" fmla="*/ 603933 h 647700"/>
                <a:gd name="connsiteX6" fmla="*/ 384625 w 523875"/>
                <a:gd name="connsiteY6" fmla="*/ 591712 h 647700"/>
                <a:gd name="connsiteX7" fmla="*/ 454196 w 523875"/>
                <a:gd name="connsiteY7" fmla="*/ 447085 h 647700"/>
                <a:gd name="connsiteX8" fmla="*/ 528253 w 523875"/>
                <a:gd name="connsiteY8" fmla="*/ 264081 h 647700"/>
                <a:gd name="connsiteX9" fmla="*/ 249484 w 523875"/>
                <a:gd name="connsiteY9" fmla="*/ 391 h 647700"/>
                <a:gd name="connsiteX10" fmla="*/ 15 w 523875"/>
                <a:gd name="connsiteY10" fmla="*/ 261185 h 647700"/>
                <a:gd name="connsiteX11" fmla="*/ 73186 w 523875"/>
                <a:gd name="connsiteY11" fmla="*/ 446180 h 647700"/>
                <a:gd name="connsiteX12" fmla="*/ 145690 w 523875"/>
                <a:gd name="connsiteY12" fmla="*/ 622126 h 647700"/>
                <a:gd name="connsiteX13" fmla="*/ 251037 w 523875"/>
                <a:gd name="connsiteY13" fmla="*/ 28937 h 647700"/>
                <a:gd name="connsiteX14" fmla="*/ 264239 w 523875"/>
                <a:gd name="connsiteY14" fmla="*/ 28575 h 647700"/>
                <a:gd name="connsiteX15" fmla="*/ 499687 w 523875"/>
                <a:gd name="connsiteY15" fmla="*/ 264090 h 647700"/>
                <a:gd name="connsiteX16" fmla="*/ 433641 w 523875"/>
                <a:gd name="connsiteY16" fmla="*/ 427244 h 647700"/>
                <a:gd name="connsiteX17" fmla="*/ 357698 w 523875"/>
                <a:gd name="connsiteY17" fmla="*/ 578120 h 647700"/>
                <a:gd name="connsiteX18" fmla="*/ 174227 w 523875"/>
                <a:gd name="connsiteY18" fmla="*/ 617992 h 647700"/>
                <a:gd name="connsiteX19" fmla="*/ 93827 w 523875"/>
                <a:gd name="connsiteY19" fmla="*/ 426435 h 647700"/>
                <a:gd name="connsiteX20" fmla="*/ 28590 w 523875"/>
                <a:gd name="connsiteY20" fmla="*/ 261509 h 647700"/>
                <a:gd name="connsiteX21" fmla="*/ 251037 w 523875"/>
                <a:gd name="connsiteY21" fmla="*/ 28937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3875" h="647700">
                  <a:moveTo>
                    <a:pt x="145690" y="622126"/>
                  </a:moveTo>
                  <a:lnTo>
                    <a:pt x="145690" y="635708"/>
                  </a:lnTo>
                  <a:cubicBezTo>
                    <a:pt x="145690" y="640033"/>
                    <a:pt x="147653" y="644119"/>
                    <a:pt x="151015" y="646834"/>
                  </a:cubicBezTo>
                  <a:cubicBezTo>
                    <a:pt x="153577" y="648900"/>
                    <a:pt x="156749" y="649996"/>
                    <a:pt x="159978" y="649996"/>
                  </a:cubicBezTo>
                  <a:cubicBezTo>
                    <a:pt x="160988" y="649996"/>
                    <a:pt x="162007" y="649891"/>
                    <a:pt x="163007" y="649672"/>
                  </a:cubicBezTo>
                  <a:lnTo>
                    <a:pt x="373481" y="603933"/>
                  </a:lnTo>
                  <a:cubicBezTo>
                    <a:pt x="379415" y="602647"/>
                    <a:pt x="383892" y="597742"/>
                    <a:pt x="384625" y="591712"/>
                  </a:cubicBezTo>
                  <a:cubicBezTo>
                    <a:pt x="391197" y="538201"/>
                    <a:pt x="415924" y="486833"/>
                    <a:pt x="454196" y="447085"/>
                  </a:cubicBezTo>
                  <a:cubicBezTo>
                    <a:pt x="501954" y="397745"/>
                    <a:pt x="528253" y="332756"/>
                    <a:pt x="528253" y="264081"/>
                  </a:cubicBezTo>
                  <a:cubicBezTo>
                    <a:pt x="528253" y="113567"/>
                    <a:pt x="401494" y="-7791"/>
                    <a:pt x="249484" y="391"/>
                  </a:cubicBezTo>
                  <a:cubicBezTo>
                    <a:pt x="111115" y="7868"/>
                    <a:pt x="1530" y="122425"/>
                    <a:pt x="15" y="261185"/>
                  </a:cubicBezTo>
                  <a:cubicBezTo>
                    <a:pt x="-718" y="330470"/>
                    <a:pt x="25275" y="396174"/>
                    <a:pt x="73186" y="446180"/>
                  </a:cubicBezTo>
                  <a:cubicBezTo>
                    <a:pt x="119944" y="495034"/>
                    <a:pt x="145690" y="557518"/>
                    <a:pt x="145690" y="622126"/>
                  </a:cubicBezTo>
                  <a:close/>
                  <a:moveTo>
                    <a:pt x="251037" y="28937"/>
                  </a:moveTo>
                  <a:cubicBezTo>
                    <a:pt x="255476" y="28699"/>
                    <a:pt x="259857" y="28575"/>
                    <a:pt x="264239" y="28575"/>
                  </a:cubicBezTo>
                  <a:cubicBezTo>
                    <a:pt x="394064" y="28575"/>
                    <a:pt x="499687" y="134227"/>
                    <a:pt x="499687" y="264090"/>
                  </a:cubicBezTo>
                  <a:cubicBezTo>
                    <a:pt x="499687" y="325308"/>
                    <a:pt x="476246" y="383248"/>
                    <a:pt x="433641" y="427244"/>
                  </a:cubicBezTo>
                  <a:cubicBezTo>
                    <a:pt x="393483" y="468935"/>
                    <a:pt x="366756" y="522180"/>
                    <a:pt x="357698" y="578120"/>
                  </a:cubicBezTo>
                  <a:lnTo>
                    <a:pt x="174227" y="617992"/>
                  </a:lnTo>
                  <a:cubicBezTo>
                    <a:pt x="173161" y="547459"/>
                    <a:pt x="144700" y="479584"/>
                    <a:pt x="93827" y="426435"/>
                  </a:cubicBezTo>
                  <a:cubicBezTo>
                    <a:pt x="51107" y="381848"/>
                    <a:pt x="27942" y="323269"/>
                    <a:pt x="28590" y="261509"/>
                  </a:cubicBezTo>
                  <a:cubicBezTo>
                    <a:pt x="29952" y="137760"/>
                    <a:pt x="127660" y="35605"/>
                    <a:pt x="251037" y="289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3600" noProof="1">
                <a:solidFill>
                  <a:srgbClr val="FFFFFF"/>
                </a:solidFill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0" name="Forma libre 35">
              <a:extLst>
                <a:ext uri="{FF2B5EF4-FFF2-40B4-BE49-F238E27FC236}">
                  <a16:creationId xmlns:a16="http://schemas.microsoft.com/office/drawing/2014/main" id="{462D2E87-915A-49C2-9FD1-80CB5C5E2F5E}"/>
                </a:ext>
              </a:extLst>
            </p:cNvPr>
            <p:cNvSpPr/>
            <p:nvPr/>
          </p:nvSpPr>
          <p:spPr>
            <a:xfrm>
              <a:off x="3435395" y="4201613"/>
              <a:ext cx="76200" cy="38100"/>
            </a:xfrm>
            <a:custGeom>
              <a:avLst/>
              <a:gdLst>
                <a:gd name="connsiteX0" fmla="*/ 12779 w 76200"/>
                <a:gd name="connsiteY0" fmla="*/ 28497 h 38100"/>
                <a:gd name="connsiteX1" fmla="*/ 58651 w 76200"/>
                <a:gd name="connsiteY1" fmla="*/ 39726 h 38100"/>
                <a:gd name="connsiteX2" fmla="*/ 63861 w 76200"/>
                <a:gd name="connsiteY2" fmla="*/ 40717 h 38100"/>
                <a:gd name="connsiteX3" fmla="*/ 77168 w 76200"/>
                <a:gd name="connsiteY3" fmla="*/ 31640 h 38100"/>
                <a:gd name="connsiteX4" fmla="*/ 69081 w 76200"/>
                <a:gd name="connsiteY4" fmla="*/ 13123 h 38100"/>
                <a:gd name="connsiteX5" fmla="*/ 15808 w 76200"/>
                <a:gd name="connsiteY5" fmla="*/ 74 h 38100"/>
                <a:gd name="connsiteX6" fmla="*/ 82 w 76200"/>
                <a:gd name="connsiteY6" fmla="*/ 12771 h 38100"/>
                <a:gd name="connsiteX7" fmla="*/ 12779 w 76200"/>
                <a:gd name="connsiteY7" fmla="*/ 2849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38100">
                  <a:moveTo>
                    <a:pt x="12779" y="28497"/>
                  </a:moveTo>
                  <a:cubicBezTo>
                    <a:pt x="28505" y="30173"/>
                    <a:pt x="43935" y="33954"/>
                    <a:pt x="58651" y="39726"/>
                  </a:cubicBezTo>
                  <a:cubicBezTo>
                    <a:pt x="60366" y="40393"/>
                    <a:pt x="62128" y="40717"/>
                    <a:pt x="63861" y="40717"/>
                  </a:cubicBezTo>
                  <a:cubicBezTo>
                    <a:pt x="69567" y="40717"/>
                    <a:pt x="74958" y="37279"/>
                    <a:pt x="77168" y="31640"/>
                  </a:cubicBezTo>
                  <a:cubicBezTo>
                    <a:pt x="80044" y="24296"/>
                    <a:pt x="76434" y="16000"/>
                    <a:pt x="69081" y="13123"/>
                  </a:cubicBezTo>
                  <a:cubicBezTo>
                    <a:pt x="51993" y="6418"/>
                    <a:pt x="34067" y="2027"/>
                    <a:pt x="15808" y="74"/>
                  </a:cubicBezTo>
                  <a:cubicBezTo>
                    <a:pt x="7950" y="-717"/>
                    <a:pt x="920" y="4922"/>
                    <a:pt x="82" y="12771"/>
                  </a:cubicBezTo>
                  <a:cubicBezTo>
                    <a:pt x="-756" y="20619"/>
                    <a:pt x="4930" y="27668"/>
                    <a:pt x="12779" y="284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3600" noProof="1">
                <a:solidFill>
                  <a:srgbClr val="FFFFFF"/>
                </a:solidFill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1" name="Forma libre 36">
              <a:extLst>
                <a:ext uri="{FF2B5EF4-FFF2-40B4-BE49-F238E27FC236}">
                  <a16:creationId xmlns:a16="http://schemas.microsoft.com/office/drawing/2014/main" id="{1597C053-B2C6-40CB-9A10-72A485957204}"/>
                </a:ext>
              </a:extLst>
            </p:cNvPr>
            <p:cNvSpPr/>
            <p:nvPr/>
          </p:nvSpPr>
          <p:spPr>
            <a:xfrm>
              <a:off x="3552932" y="4259045"/>
              <a:ext cx="76200" cy="161925"/>
            </a:xfrm>
            <a:custGeom>
              <a:avLst/>
              <a:gdLst>
                <a:gd name="connsiteX0" fmla="*/ 54471 w 76200"/>
                <a:gd name="connsiteY0" fmla="*/ 148420 h 161925"/>
                <a:gd name="connsiteX1" fmla="*/ 68759 w 76200"/>
                <a:gd name="connsiteY1" fmla="*/ 162708 h 161925"/>
                <a:gd name="connsiteX2" fmla="*/ 83046 w 76200"/>
                <a:gd name="connsiteY2" fmla="*/ 148420 h 161925"/>
                <a:gd name="connsiteX3" fmla="*/ 24534 w 76200"/>
                <a:gd name="connsiteY3" fmla="*/ 4335 h 161925"/>
                <a:gd name="connsiteX4" fmla="*/ 4332 w 76200"/>
                <a:gd name="connsiteY4" fmla="*/ 4040 h 161925"/>
                <a:gd name="connsiteX5" fmla="*/ 4037 w 76200"/>
                <a:gd name="connsiteY5" fmla="*/ 24243 h 161925"/>
                <a:gd name="connsiteX6" fmla="*/ 54471 w 76200"/>
                <a:gd name="connsiteY6" fmla="*/ 14842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161925">
                  <a:moveTo>
                    <a:pt x="54471" y="148420"/>
                  </a:moveTo>
                  <a:cubicBezTo>
                    <a:pt x="54471" y="156316"/>
                    <a:pt x="60863" y="162708"/>
                    <a:pt x="68759" y="162708"/>
                  </a:cubicBezTo>
                  <a:cubicBezTo>
                    <a:pt x="76655" y="162708"/>
                    <a:pt x="83046" y="156316"/>
                    <a:pt x="83046" y="148420"/>
                  </a:cubicBezTo>
                  <a:cubicBezTo>
                    <a:pt x="83046" y="94375"/>
                    <a:pt x="62263" y="43197"/>
                    <a:pt x="24534" y="4335"/>
                  </a:cubicBezTo>
                  <a:cubicBezTo>
                    <a:pt x="19038" y="-1322"/>
                    <a:pt x="9990" y="-1465"/>
                    <a:pt x="4332" y="4040"/>
                  </a:cubicBezTo>
                  <a:cubicBezTo>
                    <a:pt x="-1326" y="9536"/>
                    <a:pt x="-1459" y="18575"/>
                    <a:pt x="4037" y="24243"/>
                  </a:cubicBezTo>
                  <a:cubicBezTo>
                    <a:pt x="36555" y="57742"/>
                    <a:pt x="54471" y="101833"/>
                    <a:pt x="54471" y="148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3600" noProof="1">
                <a:solidFill>
                  <a:srgbClr val="FFFFFF"/>
                </a:solidFill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2" name="Forma libre 37">
              <a:extLst>
                <a:ext uri="{FF2B5EF4-FFF2-40B4-BE49-F238E27FC236}">
                  <a16:creationId xmlns:a16="http://schemas.microsoft.com/office/drawing/2014/main" id="{8C60430D-662D-41C4-9A4E-5EF8AE8E8A0A}"/>
                </a:ext>
              </a:extLst>
            </p:cNvPr>
            <p:cNvSpPr/>
            <p:nvPr/>
          </p:nvSpPr>
          <p:spPr>
            <a:xfrm>
              <a:off x="3309475" y="4787896"/>
              <a:ext cx="238125" cy="66675"/>
            </a:xfrm>
            <a:custGeom>
              <a:avLst/>
              <a:gdLst>
                <a:gd name="connsiteX0" fmla="*/ 14274 w 238125"/>
                <a:gd name="connsiteY0" fmla="*/ 74293 h 66675"/>
                <a:gd name="connsiteX1" fmla="*/ 17322 w 238125"/>
                <a:gd name="connsiteY1" fmla="*/ 73959 h 66675"/>
                <a:gd name="connsiteX2" fmla="*/ 227834 w 238125"/>
                <a:gd name="connsiteY2" fmla="*/ 28258 h 66675"/>
                <a:gd name="connsiteX3" fmla="*/ 238759 w 238125"/>
                <a:gd name="connsiteY3" fmla="*/ 11266 h 66675"/>
                <a:gd name="connsiteX4" fmla="*/ 221767 w 238125"/>
                <a:gd name="connsiteY4" fmla="*/ 340 h 66675"/>
                <a:gd name="connsiteX5" fmla="*/ 11255 w 238125"/>
                <a:gd name="connsiteY5" fmla="*/ 46041 h 66675"/>
                <a:gd name="connsiteX6" fmla="*/ 329 w 238125"/>
                <a:gd name="connsiteY6" fmla="*/ 63034 h 66675"/>
                <a:gd name="connsiteX7" fmla="*/ 14274 w 238125"/>
                <a:gd name="connsiteY7" fmla="*/ 7429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125" h="66675">
                  <a:moveTo>
                    <a:pt x="14274" y="74293"/>
                  </a:moveTo>
                  <a:cubicBezTo>
                    <a:pt x="15274" y="74293"/>
                    <a:pt x="16293" y="74188"/>
                    <a:pt x="17322" y="73959"/>
                  </a:cubicBezTo>
                  <a:lnTo>
                    <a:pt x="227834" y="28258"/>
                  </a:lnTo>
                  <a:cubicBezTo>
                    <a:pt x="235549" y="26582"/>
                    <a:pt x="240436" y="18971"/>
                    <a:pt x="238759" y="11266"/>
                  </a:cubicBezTo>
                  <a:cubicBezTo>
                    <a:pt x="237083" y="3560"/>
                    <a:pt x="229463" y="-1374"/>
                    <a:pt x="221767" y="340"/>
                  </a:cubicBezTo>
                  <a:lnTo>
                    <a:pt x="11255" y="46041"/>
                  </a:lnTo>
                  <a:cubicBezTo>
                    <a:pt x="3539" y="47718"/>
                    <a:pt x="-1347" y="55328"/>
                    <a:pt x="329" y="63034"/>
                  </a:cubicBezTo>
                  <a:cubicBezTo>
                    <a:pt x="1777" y="69720"/>
                    <a:pt x="7692" y="74293"/>
                    <a:pt x="14274" y="742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3600" noProof="1">
                <a:solidFill>
                  <a:srgbClr val="FFFFFF"/>
                </a:solidFill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3" name="Forma libre 38">
              <a:extLst>
                <a:ext uri="{FF2B5EF4-FFF2-40B4-BE49-F238E27FC236}">
                  <a16:creationId xmlns:a16="http://schemas.microsoft.com/office/drawing/2014/main" id="{E614A76B-6834-4968-AA96-B883E31D488C}"/>
                </a:ext>
              </a:extLst>
            </p:cNvPr>
            <p:cNvSpPr/>
            <p:nvPr/>
          </p:nvSpPr>
          <p:spPr>
            <a:xfrm>
              <a:off x="3310503" y="4856745"/>
              <a:ext cx="238125" cy="66675"/>
            </a:xfrm>
            <a:custGeom>
              <a:avLst/>
              <a:gdLst>
                <a:gd name="connsiteX0" fmla="*/ 238759 w 238125"/>
                <a:gd name="connsiteY0" fmla="*/ 11263 h 66675"/>
                <a:gd name="connsiteX1" fmla="*/ 221767 w 238125"/>
                <a:gd name="connsiteY1" fmla="*/ 338 h 66675"/>
                <a:gd name="connsiteX2" fmla="*/ 11255 w 238125"/>
                <a:gd name="connsiteY2" fmla="*/ 46039 h 66675"/>
                <a:gd name="connsiteX3" fmla="*/ 329 w 238125"/>
                <a:gd name="connsiteY3" fmla="*/ 63032 h 66675"/>
                <a:gd name="connsiteX4" fmla="*/ 14274 w 238125"/>
                <a:gd name="connsiteY4" fmla="*/ 74290 h 66675"/>
                <a:gd name="connsiteX5" fmla="*/ 17322 w 238125"/>
                <a:gd name="connsiteY5" fmla="*/ 73957 h 66675"/>
                <a:gd name="connsiteX6" fmla="*/ 227834 w 238125"/>
                <a:gd name="connsiteY6" fmla="*/ 28256 h 66675"/>
                <a:gd name="connsiteX7" fmla="*/ 238759 w 238125"/>
                <a:gd name="connsiteY7" fmla="*/ 1126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125" h="66675">
                  <a:moveTo>
                    <a:pt x="238759" y="11263"/>
                  </a:moveTo>
                  <a:cubicBezTo>
                    <a:pt x="237083" y="3548"/>
                    <a:pt x="229482" y="-1367"/>
                    <a:pt x="221767" y="338"/>
                  </a:cubicBezTo>
                  <a:lnTo>
                    <a:pt x="11255" y="46039"/>
                  </a:lnTo>
                  <a:cubicBezTo>
                    <a:pt x="3539" y="47715"/>
                    <a:pt x="-1347" y="55326"/>
                    <a:pt x="329" y="63032"/>
                  </a:cubicBezTo>
                  <a:cubicBezTo>
                    <a:pt x="1777" y="69718"/>
                    <a:pt x="7702" y="74290"/>
                    <a:pt x="14274" y="74290"/>
                  </a:cubicBezTo>
                  <a:cubicBezTo>
                    <a:pt x="15274" y="74290"/>
                    <a:pt x="16293" y="74185"/>
                    <a:pt x="17322" y="73957"/>
                  </a:cubicBezTo>
                  <a:lnTo>
                    <a:pt x="227834" y="28256"/>
                  </a:lnTo>
                  <a:cubicBezTo>
                    <a:pt x="235540" y="26589"/>
                    <a:pt x="240436" y="18978"/>
                    <a:pt x="238759" y="112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3600" noProof="1">
                <a:solidFill>
                  <a:srgbClr val="FFFFFF"/>
                </a:solidFill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4" name="Forma libre 39">
              <a:extLst>
                <a:ext uri="{FF2B5EF4-FFF2-40B4-BE49-F238E27FC236}">
                  <a16:creationId xmlns:a16="http://schemas.microsoft.com/office/drawing/2014/main" id="{1F495A5F-759F-4FF8-83C3-36FBE4F6F5DD}"/>
                </a:ext>
              </a:extLst>
            </p:cNvPr>
            <p:cNvSpPr/>
            <p:nvPr/>
          </p:nvSpPr>
          <p:spPr>
            <a:xfrm>
              <a:off x="3359871" y="4915939"/>
              <a:ext cx="142875" cy="76200"/>
            </a:xfrm>
            <a:custGeom>
              <a:avLst/>
              <a:gdLst>
                <a:gd name="connsiteX0" fmla="*/ 119117 w 142875"/>
                <a:gd name="connsiteY0" fmla="*/ 12439 h 76200"/>
                <a:gd name="connsiteX1" fmla="*/ 69082 w 142875"/>
                <a:gd name="connsiteY1" fmla="*/ 56111 h 76200"/>
                <a:gd name="connsiteX2" fmla="*/ 33325 w 142875"/>
                <a:gd name="connsiteY2" fmla="*/ 41233 h 76200"/>
                <a:gd name="connsiteX3" fmla="*/ 26543 w 142875"/>
                <a:gd name="connsiteY3" fmla="*/ 32670 h 76200"/>
                <a:gd name="connsiteX4" fmla="*/ 6941 w 142875"/>
                <a:gd name="connsiteY4" fmla="*/ 27765 h 76200"/>
                <a:gd name="connsiteX5" fmla="*/ 2035 w 142875"/>
                <a:gd name="connsiteY5" fmla="*/ 47367 h 76200"/>
                <a:gd name="connsiteX6" fmla="*/ 13113 w 142875"/>
                <a:gd name="connsiteY6" fmla="*/ 61436 h 76200"/>
                <a:gd name="connsiteX7" fmla="*/ 69072 w 142875"/>
                <a:gd name="connsiteY7" fmla="*/ 84677 h 76200"/>
                <a:gd name="connsiteX8" fmla="*/ 147444 w 142875"/>
                <a:gd name="connsiteY8" fmla="*/ 16154 h 76200"/>
                <a:gd name="connsiteX9" fmla="*/ 135138 w 142875"/>
                <a:gd name="connsiteY9" fmla="*/ 123 h 76200"/>
                <a:gd name="connsiteX10" fmla="*/ 119117 w 142875"/>
                <a:gd name="connsiteY10" fmla="*/ 1243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76200">
                  <a:moveTo>
                    <a:pt x="119117" y="12439"/>
                  </a:moveTo>
                  <a:cubicBezTo>
                    <a:pt x="115830" y="37338"/>
                    <a:pt x="94323" y="56111"/>
                    <a:pt x="69082" y="56111"/>
                  </a:cubicBezTo>
                  <a:cubicBezTo>
                    <a:pt x="55613" y="56111"/>
                    <a:pt x="42917" y="50825"/>
                    <a:pt x="33325" y="41233"/>
                  </a:cubicBezTo>
                  <a:cubicBezTo>
                    <a:pt x="30591" y="38500"/>
                    <a:pt x="28305" y="35614"/>
                    <a:pt x="26543" y="32670"/>
                  </a:cubicBezTo>
                  <a:cubicBezTo>
                    <a:pt x="22495" y="25908"/>
                    <a:pt x="13703" y="23707"/>
                    <a:pt x="6941" y="27765"/>
                  </a:cubicBezTo>
                  <a:cubicBezTo>
                    <a:pt x="178" y="31823"/>
                    <a:pt x="-2022" y="40595"/>
                    <a:pt x="2035" y="47367"/>
                  </a:cubicBezTo>
                  <a:cubicBezTo>
                    <a:pt x="5007" y="52320"/>
                    <a:pt x="8731" y="57054"/>
                    <a:pt x="13113" y="61436"/>
                  </a:cubicBezTo>
                  <a:cubicBezTo>
                    <a:pt x="28096" y="76428"/>
                    <a:pt x="47974" y="84677"/>
                    <a:pt x="69072" y="84677"/>
                  </a:cubicBezTo>
                  <a:cubicBezTo>
                    <a:pt x="108601" y="84677"/>
                    <a:pt x="142300" y="55216"/>
                    <a:pt x="147444" y="16154"/>
                  </a:cubicBezTo>
                  <a:cubicBezTo>
                    <a:pt x="148473" y="8334"/>
                    <a:pt x="142967" y="1152"/>
                    <a:pt x="135138" y="123"/>
                  </a:cubicBezTo>
                  <a:cubicBezTo>
                    <a:pt x="127327" y="-905"/>
                    <a:pt x="120145" y="4610"/>
                    <a:pt x="119117" y="12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3600" noProof="1">
                <a:solidFill>
                  <a:srgbClr val="FFFFFF"/>
                </a:solidFill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5" name="Forma libre 40">
              <a:extLst>
                <a:ext uri="{FF2B5EF4-FFF2-40B4-BE49-F238E27FC236}">
                  <a16:creationId xmlns:a16="http://schemas.microsoft.com/office/drawing/2014/main" id="{64226F87-FBEF-4D3E-982C-4B118B49E3FE}"/>
                </a:ext>
              </a:extLst>
            </p:cNvPr>
            <p:cNvSpPr/>
            <p:nvPr/>
          </p:nvSpPr>
          <p:spPr>
            <a:xfrm>
              <a:off x="3348007" y="4454911"/>
              <a:ext cx="161925" cy="266700"/>
            </a:xfrm>
            <a:custGeom>
              <a:avLst/>
              <a:gdLst>
                <a:gd name="connsiteX0" fmla="*/ 33520 w 161925"/>
                <a:gd name="connsiteY0" fmla="*/ 182355 h 266700"/>
                <a:gd name="connsiteX1" fmla="*/ 33520 w 161925"/>
                <a:gd name="connsiteY1" fmla="*/ 260631 h 266700"/>
                <a:gd name="connsiteX2" fmla="*/ 47808 w 161925"/>
                <a:gd name="connsiteY2" fmla="*/ 274918 h 266700"/>
                <a:gd name="connsiteX3" fmla="*/ 62095 w 161925"/>
                <a:gd name="connsiteY3" fmla="*/ 260631 h 266700"/>
                <a:gd name="connsiteX4" fmla="*/ 62095 w 161925"/>
                <a:gd name="connsiteY4" fmla="*/ 194956 h 266700"/>
                <a:gd name="connsiteX5" fmla="*/ 99900 w 161925"/>
                <a:gd name="connsiteY5" fmla="*/ 194956 h 266700"/>
                <a:gd name="connsiteX6" fmla="*/ 99900 w 161925"/>
                <a:gd name="connsiteY6" fmla="*/ 246201 h 266700"/>
                <a:gd name="connsiteX7" fmla="*/ 114187 w 161925"/>
                <a:gd name="connsiteY7" fmla="*/ 260488 h 266700"/>
                <a:gd name="connsiteX8" fmla="*/ 128475 w 161925"/>
                <a:gd name="connsiteY8" fmla="*/ 246201 h 266700"/>
                <a:gd name="connsiteX9" fmla="*/ 128475 w 161925"/>
                <a:gd name="connsiteY9" fmla="*/ 182488 h 266700"/>
                <a:gd name="connsiteX10" fmla="*/ 161536 w 161925"/>
                <a:gd name="connsiteY10" fmla="*/ 26687 h 266700"/>
                <a:gd name="connsiteX11" fmla="*/ 152383 w 161925"/>
                <a:gd name="connsiteY11" fmla="*/ 3866 h 266700"/>
                <a:gd name="connsiteX12" fmla="*/ 127789 w 161925"/>
                <a:gd name="connsiteY12" fmla="*/ 3665 h 266700"/>
                <a:gd name="connsiteX13" fmla="*/ 96471 w 161925"/>
                <a:gd name="connsiteY13" fmla="*/ 24297 h 266700"/>
                <a:gd name="connsiteX14" fmla="*/ 65553 w 161925"/>
                <a:gd name="connsiteY14" fmla="*/ 24297 h 266700"/>
                <a:gd name="connsiteX15" fmla="*/ 34234 w 161925"/>
                <a:gd name="connsiteY15" fmla="*/ 3665 h 266700"/>
                <a:gd name="connsiteX16" fmla="*/ 9641 w 161925"/>
                <a:gd name="connsiteY16" fmla="*/ 3866 h 266700"/>
                <a:gd name="connsiteX17" fmla="*/ 487 w 161925"/>
                <a:gd name="connsiteY17" fmla="*/ 26687 h 266700"/>
                <a:gd name="connsiteX18" fmla="*/ 33520 w 161925"/>
                <a:gd name="connsiteY18" fmla="*/ 182355 h 266700"/>
                <a:gd name="connsiteX19" fmla="*/ 49827 w 161925"/>
                <a:gd name="connsiteY19" fmla="*/ 48157 h 266700"/>
                <a:gd name="connsiteX20" fmla="*/ 112187 w 161925"/>
                <a:gd name="connsiteY20" fmla="*/ 48157 h 266700"/>
                <a:gd name="connsiteX21" fmla="*/ 130294 w 161925"/>
                <a:gd name="connsiteY21" fmla="*/ 36231 h 266700"/>
                <a:gd name="connsiteX22" fmla="*/ 102681 w 161925"/>
                <a:gd name="connsiteY22" fmla="*/ 166381 h 266700"/>
                <a:gd name="connsiteX23" fmla="*/ 59342 w 161925"/>
                <a:gd name="connsiteY23" fmla="*/ 166381 h 266700"/>
                <a:gd name="connsiteX24" fmla="*/ 31729 w 161925"/>
                <a:gd name="connsiteY24" fmla="*/ 36231 h 266700"/>
                <a:gd name="connsiteX25" fmla="*/ 49827 w 161925"/>
                <a:gd name="connsiteY25" fmla="*/ 48157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1925" h="266700">
                  <a:moveTo>
                    <a:pt x="33520" y="182355"/>
                  </a:moveTo>
                  <a:lnTo>
                    <a:pt x="33520" y="260631"/>
                  </a:lnTo>
                  <a:cubicBezTo>
                    <a:pt x="33520" y="268527"/>
                    <a:pt x="39911" y="274918"/>
                    <a:pt x="47808" y="274918"/>
                  </a:cubicBezTo>
                  <a:cubicBezTo>
                    <a:pt x="55704" y="274918"/>
                    <a:pt x="62095" y="268527"/>
                    <a:pt x="62095" y="260631"/>
                  </a:cubicBezTo>
                  <a:lnTo>
                    <a:pt x="62095" y="194956"/>
                  </a:lnTo>
                  <a:lnTo>
                    <a:pt x="99900" y="194956"/>
                  </a:lnTo>
                  <a:lnTo>
                    <a:pt x="99900" y="246201"/>
                  </a:lnTo>
                  <a:cubicBezTo>
                    <a:pt x="99900" y="254097"/>
                    <a:pt x="106291" y="260488"/>
                    <a:pt x="114187" y="260488"/>
                  </a:cubicBezTo>
                  <a:cubicBezTo>
                    <a:pt x="122084" y="260488"/>
                    <a:pt x="128475" y="254097"/>
                    <a:pt x="128475" y="246201"/>
                  </a:cubicBezTo>
                  <a:lnTo>
                    <a:pt x="128475" y="182488"/>
                  </a:lnTo>
                  <a:lnTo>
                    <a:pt x="161536" y="26687"/>
                  </a:lnTo>
                  <a:cubicBezTo>
                    <a:pt x="163403" y="17896"/>
                    <a:pt x="159812" y="8933"/>
                    <a:pt x="152383" y="3866"/>
                  </a:cubicBezTo>
                  <a:cubicBezTo>
                    <a:pt x="144953" y="-1211"/>
                    <a:pt x="135295" y="-1297"/>
                    <a:pt x="127789" y="3665"/>
                  </a:cubicBezTo>
                  <a:lnTo>
                    <a:pt x="96471" y="24297"/>
                  </a:lnTo>
                  <a:cubicBezTo>
                    <a:pt x="87079" y="30478"/>
                    <a:pt x="74944" y="30478"/>
                    <a:pt x="65553" y="24297"/>
                  </a:cubicBezTo>
                  <a:lnTo>
                    <a:pt x="34234" y="3665"/>
                  </a:lnTo>
                  <a:cubicBezTo>
                    <a:pt x="26719" y="-1288"/>
                    <a:pt x="17070" y="-1211"/>
                    <a:pt x="9641" y="3866"/>
                  </a:cubicBezTo>
                  <a:cubicBezTo>
                    <a:pt x="2211" y="8933"/>
                    <a:pt x="-1380" y="17896"/>
                    <a:pt x="487" y="26687"/>
                  </a:cubicBezTo>
                  <a:lnTo>
                    <a:pt x="33520" y="182355"/>
                  </a:lnTo>
                  <a:close/>
                  <a:moveTo>
                    <a:pt x="49827" y="48157"/>
                  </a:moveTo>
                  <a:cubicBezTo>
                    <a:pt x="68763" y="60644"/>
                    <a:pt x="93251" y="60644"/>
                    <a:pt x="112187" y="48157"/>
                  </a:cubicBezTo>
                  <a:lnTo>
                    <a:pt x="130294" y="36231"/>
                  </a:lnTo>
                  <a:lnTo>
                    <a:pt x="102681" y="166381"/>
                  </a:lnTo>
                  <a:lnTo>
                    <a:pt x="59342" y="166381"/>
                  </a:lnTo>
                  <a:lnTo>
                    <a:pt x="31729" y="36231"/>
                  </a:lnTo>
                  <a:lnTo>
                    <a:pt x="49827" y="481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28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3600" noProof="1">
                <a:solidFill>
                  <a:srgbClr val="FFFFFF"/>
                </a:solidFill>
                <a:latin typeface="Franklin Gothic Book"/>
                <a:ea typeface="+mn-ea"/>
                <a:cs typeface="+mn-cs"/>
              </a:endParaRPr>
            </a:p>
          </p:txBody>
        </p:sp>
      </p:grpSp>
      <p:graphicFrame>
        <p:nvGraphicFramePr>
          <p:cNvPr id="43" name="Diagrama 42">
            <a:extLst>
              <a:ext uri="{FF2B5EF4-FFF2-40B4-BE49-F238E27FC236}">
                <a16:creationId xmlns:a16="http://schemas.microsoft.com/office/drawing/2014/main" id="{53A67490-5668-4F16-826D-ABCAFC4742A7}"/>
              </a:ext>
            </a:extLst>
          </p:cNvPr>
          <p:cNvGraphicFramePr/>
          <p:nvPr/>
        </p:nvGraphicFramePr>
        <p:xfrm>
          <a:off x="14498410" y="7138457"/>
          <a:ext cx="10414000" cy="6072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Marcador de texto 2">
            <a:extLst>
              <a:ext uri="{FF2B5EF4-FFF2-40B4-BE49-F238E27FC236}">
                <a16:creationId xmlns:a16="http://schemas.microsoft.com/office/drawing/2014/main" id="{33ACBDA4-DB85-4F59-AD00-5A844215B2D0}"/>
              </a:ext>
            </a:extLst>
          </p:cNvPr>
          <p:cNvSpPr txBox="1">
            <a:spLocks/>
          </p:cNvSpPr>
          <p:nvPr/>
        </p:nvSpPr>
        <p:spPr>
          <a:xfrm>
            <a:off x="15961450" y="3818584"/>
            <a:ext cx="9654356" cy="808432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800" fontAlgn="auto">
              <a:spcBef>
                <a:spcPts val="200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TOTAL EXPORTS</a:t>
            </a:r>
          </a:p>
          <a:p>
            <a:pPr marL="0" indent="0" defTabSz="1828800" fontAlgn="auto">
              <a:spcBef>
                <a:spcPts val="200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 2019: 83 MILLION DOLLARS </a:t>
            </a:r>
          </a:p>
          <a:p>
            <a:pPr marL="0" indent="0" defTabSz="1828800" fontAlgn="auto">
              <a:spcBef>
                <a:spcPts val="200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t>2020: 43 MILLION DOLLARS</a:t>
            </a:r>
          </a:p>
        </p:txBody>
      </p:sp>
    </p:spTree>
    <p:extLst>
      <p:ext uri="{BB962C8B-B14F-4D97-AF65-F5344CB8AC3E}">
        <p14:creationId xmlns:p14="http://schemas.microsoft.com/office/powerpoint/2010/main" val="1912798622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Kansas Department of Commerce">
      <a:dk1>
        <a:srgbClr val="123885"/>
      </a:dk1>
      <a:lt1>
        <a:srgbClr val="FFFFFF"/>
      </a:lt1>
      <a:dk2>
        <a:srgbClr val="333333"/>
      </a:dk2>
      <a:lt2>
        <a:srgbClr val="CCCCCC"/>
      </a:lt2>
      <a:accent1>
        <a:srgbClr val="3C3883"/>
      </a:accent1>
      <a:accent2>
        <a:srgbClr val="0089CF"/>
      </a:accent2>
      <a:accent3>
        <a:srgbClr val="00937B"/>
      </a:accent3>
      <a:accent4>
        <a:srgbClr val="ED9D19"/>
      </a:accent4>
      <a:accent5>
        <a:srgbClr val="D93A37"/>
      </a:accent5>
      <a:accent6>
        <a:srgbClr val="E6E6E6"/>
      </a:accent6>
      <a:hlink>
        <a:srgbClr val="123885"/>
      </a:hlink>
      <a:folHlink>
        <a:srgbClr val="3C3883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8CBC4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129432_TF78853419_Win32.potx" id="{F85094AE-F951-45B6-B003-F9F3B4BD38C5}" vid="{E124D037-8587-41C3-AB02-2A120C8407E4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8CBC4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892</Words>
  <Application>Microsoft Office PowerPoint</Application>
  <PresentationFormat>Custom</PresentationFormat>
  <Paragraphs>182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Alda OT CEV</vt:lpstr>
      <vt:lpstr>Gotham</vt:lpstr>
      <vt:lpstr>Gotham Black</vt:lpstr>
      <vt:lpstr>Gotham Book</vt:lpstr>
      <vt:lpstr>Gotham Medium</vt:lpstr>
      <vt:lpstr>Helvetica Light</vt:lpstr>
      <vt:lpstr>Helvetica Neue</vt:lpstr>
      <vt:lpstr>Lato Bold</vt:lpstr>
      <vt:lpstr>Lato Regular</vt:lpstr>
      <vt:lpstr>Open Sans</vt:lpstr>
      <vt:lpstr>Arial</vt:lpstr>
      <vt:lpstr>Calibri</vt:lpstr>
      <vt:lpstr>Franklin Gothic Book</vt:lpstr>
      <vt:lpstr>Franklin Gothic Demi</vt:lpstr>
      <vt:lpstr>Wingdings</vt:lpstr>
      <vt:lpstr>White</vt:lpstr>
      <vt:lpstr>Tema1</vt:lpstr>
      <vt:lpstr>PowerPoint Presentation</vt:lpstr>
      <vt:lpstr>PowerPoint Presentation</vt:lpstr>
      <vt:lpstr>PowerPoint Presentation</vt:lpstr>
      <vt:lpstr>INTERNATIONAL TRADE EXPO </vt:lpstr>
      <vt:lpstr>Multi-Sector Virtual Showcase of U.S. and Colombia Leading Products and Services</vt:lpstr>
      <vt:lpstr>PREVIOUS INTERNATIONAL TRADE EXPO</vt:lpstr>
      <vt:lpstr>PRODUCTS &amp; SERVICES  CATEGORIES </vt:lpstr>
      <vt:lpstr>GUEST COUNTRIES</vt:lpstr>
      <vt:lpstr>TRADE OPPORTUNITIES BETWEEN STATE OF KANSAS AND COLOMBIA </vt:lpstr>
      <vt:lpstr>EXHIBITORS</vt:lpstr>
      <vt:lpstr>BOTH SET UP INSTRUCTIVE  </vt:lpstr>
      <vt:lpstr>PowerPoint Presentation</vt:lpstr>
      <vt:lpstr>REGISTER DEADLINE FOR EXHIBITORS: April 16, 2021 </vt:lpstr>
      <vt:lpstr>THANK YOU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2019-08-21T19:47:58Z</dcterms:created>
  <dcterms:modified xsi:type="dcterms:W3CDTF">2021-03-24T16:37:31Z</dcterms:modified>
  <cp:category/>
</cp:coreProperties>
</file>